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5" autoAdjust="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2"/>
            <c:bubble3D val="0"/>
            <c:spPr>
              <a:solidFill>
                <a:srgbClr val="F79646">
                  <a:lumMod val="75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166.1</c:v>
                </c:pt>
                <c:pt idx="1">
                  <c:v>35.6</c:v>
                </c:pt>
                <c:pt idx="2">
                  <c:v>23.7</c:v>
                </c:pt>
                <c:pt idx="3">
                  <c:v>11.9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25CEA0-43BC-4B63-BF17-B00791807B3A}" type="doc">
      <dgm:prSet loTypeId="urn:microsoft.com/office/officeart/2005/8/layout/chevron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52E24E-20A7-4A1B-AFF8-C0DE151EA219}">
      <dgm:prSet phldrT="[Текст]" custT="1"/>
      <dgm:spPr/>
      <dgm:t>
        <a:bodyPr/>
        <a:lstStyle/>
        <a:p>
          <a:endParaRPr lang="ru-RU" sz="1000" dirty="0"/>
        </a:p>
      </dgm:t>
    </dgm:pt>
    <dgm:pt modelId="{B89039AA-0BF8-4B9F-B72B-613FC408908A}" type="parTrans" cxnId="{BCC61DCF-E728-411D-98F0-4E2A07E5853C}">
      <dgm:prSet/>
      <dgm:spPr/>
      <dgm:t>
        <a:bodyPr/>
        <a:lstStyle/>
        <a:p>
          <a:endParaRPr lang="ru-RU" sz="1000"/>
        </a:p>
      </dgm:t>
    </dgm:pt>
    <dgm:pt modelId="{1FC948BD-943D-4073-9221-0E59BDD79CCC}" type="sibTrans" cxnId="{BCC61DCF-E728-411D-98F0-4E2A07E5853C}">
      <dgm:prSet/>
      <dgm:spPr/>
      <dgm:t>
        <a:bodyPr/>
        <a:lstStyle/>
        <a:p>
          <a:endParaRPr lang="ru-RU" sz="1000"/>
        </a:p>
      </dgm:t>
    </dgm:pt>
    <dgm:pt modelId="{3CAA8F36-B087-4E1E-98CC-95EF1F79CA69}">
      <dgm:prSet phldrT="[Текст]" custT="1"/>
      <dgm:spPr/>
      <dgm:t>
        <a:bodyPr/>
        <a:lstStyle/>
        <a:p>
          <a:r>
            <a:rPr lang="ru-RU" sz="1000" dirty="0" smtClean="0"/>
            <a:t>*</a:t>
          </a:r>
          <a:endParaRPr lang="ru-RU" sz="1000" dirty="0"/>
        </a:p>
      </dgm:t>
    </dgm:pt>
    <dgm:pt modelId="{BF1505B2-AFDF-4C47-A98D-3B0199F64D71}" type="parTrans" cxnId="{3E5FF7F2-838A-49DD-9DC5-14FF8C33B267}">
      <dgm:prSet/>
      <dgm:spPr/>
      <dgm:t>
        <a:bodyPr/>
        <a:lstStyle/>
        <a:p>
          <a:endParaRPr lang="ru-RU" sz="1000"/>
        </a:p>
      </dgm:t>
    </dgm:pt>
    <dgm:pt modelId="{F6805C55-EAC0-4442-97DF-1DCE50F6876F}" type="sibTrans" cxnId="{3E5FF7F2-838A-49DD-9DC5-14FF8C33B267}">
      <dgm:prSet/>
      <dgm:spPr/>
      <dgm:t>
        <a:bodyPr/>
        <a:lstStyle/>
        <a:p>
          <a:endParaRPr lang="ru-RU" sz="1000"/>
        </a:p>
      </dgm:t>
    </dgm:pt>
    <dgm:pt modelId="{38C72D98-3F41-4B13-9D20-CF55BE1E7F5C}">
      <dgm:prSet phldrT="[Текст]" custT="1"/>
      <dgm:spPr/>
      <dgm:t>
        <a:bodyPr/>
        <a:lstStyle/>
        <a:p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Угрозы в случае не решения проблемы: ухудшение здоровья детей за счет снижения активности; замена активного отдыха на улице занятиями у компьютера</a:t>
          </a:r>
          <a:endParaRPr lang="ru-RU" sz="1400" i="1" dirty="0">
            <a:latin typeface="Times New Roman" pitchFamily="18" charset="0"/>
            <a:cs typeface="Times New Roman" pitchFamily="18" charset="0"/>
          </a:endParaRPr>
        </a:p>
      </dgm:t>
    </dgm:pt>
    <dgm:pt modelId="{04089EAC-5CD7-48AF-8118-3094B9438A1B}" type="parTrans" cxnId="{7CBF33B5-19C8-4CFD-AFB8-80741E84D633}">
      <dgm:prSet/>
      <dgm:spPr/>
      <dgm:t>
        <a:bodyPr/>
        <a:lstStyle/>
        <a:p>
          <a:endParaRPr lang="ru-RU" sz="1000"/>
        </a:p>
      </dgm:t>
    </dgm:pt>
    <dgm:pt modelId="{BB245659-255E-4A49-8316-DBAC07BD79D0}" type="sibTrans" cxnId="{7CBF33B5-19C8-4CFD-AFB8-80741E84D633}">
      <dgm:prSet/>
      <dgm:spPr/>
      <dgm:t>
        <a:bodyPr/>
        <a:lstStyle/>
        <a:p>
          <a:endParaRPr lang="ru-RU" sz="1000"/>
        </a:p>
      </dgm:t>
    </dgm:pt>
    <dgm:pt modelId="{E2C5797C-F19F-4792-B715-0344FCDC74BF}">
      <dgm:prSet custT="1"/>
      <dgm:spPr/>
      <dgm:t>
        <a:bodyPr/>
        <a:lstStyle/>
        <a:p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Создание безопасных условий для активного отдыха детей разного возраста –  игровой площадки в настоящее время очень необходимо</a:t>
          </a:r>
          <a:endParaRPr lang="ru-RU" sz="1400" i="1" dirty="0">
            <a:latin typeface="Times New Roman" pitchFamily="18" charset="0"/>
            <a:cs typeface="Times New Roman" pitchFamily="18" charset="0"/>
          </a:endParaRPr>
        </a:p>
      </dgm:t>
    </dgm:pt>
    <dgm:pt modelId="{B61B18A9-AB7B-479D-B8C8-1A0EC8B5A2C8}" type="parTrans" cxnId="{C0B0CBE0-BB12-424E-8BD7-225CD0A28DCA}">
      <dgm:prSet/>
      <dgm:spPr/>
      <dgm:t>
        <a:bodyPr/>
        <a:lstStyle/>
        <a:p>
          <a:endParaRPr lang="ru-RU" sz="1000"/>
        </a:p>
      </dgm:t>
    </dgm:pt>
    <dgm:pt modelId="{102A0A08-2BD4-4DD8-8F82-082262074AE7}" type="sibTrans" cxnId="{C0B0CBE0-BB12-424E-8BD7-225CD0A28DCA}">
      <dgm:prSet/>
      <dgm:spPr/>
      <dgm:t>
        <a:bodyPr/>
        <a:lstStyle/>
        <a:p>
          <a:endParaRPr lang="ru-RU" sz="1000"/>
        </a:p>
      </dgm:t>
    </dgm:pt>
    <dgm:pt modelId="{2FD42F1D-1027-48B9-A3FF-216C3AD58B52}">
      <dgm:prSet custT="1"/>
      <dgm:spPr/>
      <dgm:t>
        <a:bodyPr/>
        <a:lstStyle/>
        <a:p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отсутствие  детской игровой площадки в Западном районе г. Белозерска</a:t>
          </a:r>
        </a:p>
      </dgm:t>
    </dgm:pt>
    <dgm:pt modelId="{D0AAF3C5-48EE-4890-8050-53399E94444F}" type="parTrans" cxnId="{792CDB55-1744-4F26-9277-D281D3940AB1}">
      <dgm:prSet/>
      <dgm:spPr/>
      <dgm:t>
        <a:bodyPr/>
        <a:lstStyle/>
        <a:p>
          <a:endParaRPr lang="ru-RU"/>
        </a:p>
      </dgm:t>
    </dgm:pt>
    <dgm:pt modelId="{09EE6368-BDE1-4268-A224-8FBD1086F157}" type="sibTrans" cxnId="{792CDB55-1744-4F26-9277-D281D3940AB1}">
      <dgm:prSet/>
      <dgm:spPr/>
      <dgm:t>
        <a:bodyPr/>
        <a:lstStyle/>
        <a:p>
          <a:endParaRPr lang="ru-RU"/>
        </a:p>
      </dgm:t>
    </dgm:pt>
    <dgm:pt modelId="{2E0616E9-3C3B-4F62-938D-D6107AF1B4C6}">
      <dgm:prSet phldrT="[Текст]" custT="1"/>
      <dgm:spPr/>
      <dgm:t>
        <a:bodyPr/>
        <a:lstStyle/>
        <a:p>
          <a:endParaRPr lang="ru-RU" sz="1000" dirty="0"/>
        </a:p>
      </dgm:t>
    </dgm:pt>
    <dgm:pt modelId="{A2AD2A7D-9F96-41F7-87AB-90624ED8DA67}" type="sibTrans" cxnId="{49E18E30-11E0-4E21-929B-B45FB156E4C5}">
      <dgm:prSet/>
      <dgm:spPr/>
      <dgm:t>
        <a:bodyPr/>
        <a:lstStyle/>
        <a:p>
          <a:endParaRPr lang="ru-RU" sz="1000"/>
        </a:p>
      </dgm:t>
    </dgm:pt>
    <dgm:pt modelId="{89F5C261-BC0B-4AF6-9CD5-4538368CD6DF}" type="parTrans" cxnId="{49E18E30-11E0-4E21-929B-B45FB156E4C5}">
      <dgm:prSet/>
      <dgm:spPr/>
      <dgm:t>
        <a:bodyPr/>
        <a:lstStyle/>
        <a:p>
          <a:endParaRPr lang="ru-RU" sz="1000"/>
        </a:p>
      </dgm:t>
    </dgm:pt>
    <dgm:pt modelId="{B5D4FCBD-1605-435D-B332-41C18C1F7B8D}">
      <dgm:prSet phldrT="[Текст]" custT="1"/>
      <dgm:spPr/>
      <dgm:t>
        <a:bodyPr/>
        <a:lstStyle/>
        <a:p>
          <a:endParaRPr lang="ru-RU" sz="1000" dirty="0"/>
        </a:p>
      </dgm:t>
    </dgm:pt>
    <dgm:pt modelId="{D1C0ABC3-248B-4DD7-A48C-BDBA6768326F}" type="sibTrans" cxnId="{FDB805F4-EA5C-46DD-9F47-0B1E4C7B45A8}">
      <dgm:prSet/>
      <dgm:spPr/>
      <dgm:t>
        <a:bodyPr/>
        <a:lstStyle/>
        <a:p>
          <a:endParaRPr lang="ru-RU" sz="1000"/>
        </a:p>
      </dgm:t>
    </dgm:pt>
    <dgm:pt modelId="{ED41FE03-755C-4D97-AEBA-F03B7F634058}" type="parTrans" cxnId="{FDB805F4-EA5C-46DD-9F47-0B1E4C7B45A8}">
      <dgm:prSet/>
      <dgm:spPr/>
      <dgm:t>
        <a:bodyPr/>
        <a:lstStyle/>
        <a:p>
          <a:endParaRPr lang="ru-RU" sz="1000"/>
        </a:p>
      </dgm:t>
    </dgm:pt>
    <dgm:pt modelId="{804F9005-C9A1-4379-9CC5-E113E1402E89}">
      <dgm:prSet custT="1"/>
      <dgm:spPr/>
      <dgm:t>
        <a:bodyPr/>
        <a:lstStyle/>
        <a:p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в домах,  к которым примыкает дворовая территория проживают  30 детей в возрасте до 14 лет, также есть возможность детям с близ лежащих домов использовать площадку для отдыха.  В выходные и праздничные дни, особенно в летний период, количество детей увеличивается в несколько раз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F9489B14-3293-4F76-9FE1-EC40DF0275F2}" type="parTrans" cxnId="{0A3B8D80-0ED4-4C71-97F3-B758B9307BE1}">
      <dgm:prSet/>
      <dgm:spPr/>
      <dgm:t>
        <a:bodyPr/>
        <a:lstStyle/>
        <a:p>
          <a:endParaRPr lang="ru-RU"/>
        </a:p>
      </dgm:t>
    </dgm:pt>
    <dgm:pt modelId="{19E89CA1-50E8-4E48-B612-6DBFA3023FE1}" type="sibTrans" cxnId="{0A3B8D80-0ED4-4C71-97F3-B758B9307BE1}">
      <dgm:prSet/>
      <dgm:spPr/>
      <dgm:t>
        <a:bodyPr/>
        <a:lstStyle/>
        <a:p>
          <a:endParaRPr lang="ru-RU"/>
        </a:p>
      </dgm:t>
    </dgm:pt>
    <dgm:pt modelId="{17A7DCC5-CF20-4FD3-BFBD-53874EFAE2EF}">
      <dgm:prSet custT="1"/>
      <dgm:spPr/>
      <dgm:t>
        <a:bodyPr/>
        <a:lstStyle/>
        <a:p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игровая площадка стала бы местом для занятий не только детей, но и местом для отдыха их родителей, дедушек и бабушек</a:t>
          </a:r>
          <a:endParaRPr lang="ru-RU" sz="1400" i="1" dirty="0">
            <a:latin typeface="Times New Roman" pitchFamily="18" charset="0"/>
            <a:cs typeface="Times New Roman" pitchFamily="18" charset="0"/>
          </a:endParaRPr>
        </a:p>
      </dgm:t>
    </dgm:pt>
    <dgm:pt modelId="{76299377-F6C2-4D55-AD1D-DEAC003906A4}" type="parTrans" cxnId="{BB77E16A-2103-4259-97C2-309EADAC8552}">
      <dgm:prSet/>
      <dgm:spPr/>
      <dgm:t>
        <a:bodyPr/>
        <a:lstStyle/>
        <a:p>
          <a:endParaRPr lang="ru-RU"/>
        </a:p>
      </dgm:t>
    </dgm:pt>
    <dgm:pt modelId="{386856E7-85D5-4F2E-AF1E-E9B30B9353C4}" type="sibTrans" cxnId="{BB77E16A-2103-4259-97C2-309EADAC8552}">
      <dgm:prSet/>
      <dgm:spPr/>
      <dgm:t>
        <a:bodyPr/>
        <a:lstStyle/>
        <a:p>
          <a:endParaRPr lang="ru-RU"/>
        </a:p>
      </dgm:t>
    </dgm:pt>
    <dgm:pt modelId="{5835AC1F-A41D-4277-A299-2544E411BFBD}">
      <dgm:prSet phldrT="[Текст]" custT="1"/>
      <dgm:spPr/>
      <dgm:t>
        <a:bodyPr/>
        <a:lstStyle/>
        <a:p>
          <a:endParaRPr lang="ru-RU" sz="1000" dirty="0"/>
        </a:p>
      </dgm:t>
    </dgm:pt>
    <dgm:pt modelId="{C34DD723-4DD9-4F6B-956D-A87527951B25}" type="sibTrans" cxnId="{37363BE3-D2ED-44C7-A7A5-E4A43F7018C4}">
      <dgm:prSet/>
      <dgm:spPr/>
      <dgm:t>
        <a:bodyPr/>
        <a:lstStyle/>
        <a:p>
          <a:endParaRPr lang="ru-RU"/>
        </a:p>
      </dgm:t>
    </dgm:pt>
    <dgm:pt modelId="{ACE53E2A-8C89-4257-BCD4-0502F6BE1751}" type="parTrans" cxnId="{37363BE3-D2ED-44C7-A7A5-E4A43F7018C4}">
      <dgm:prSet/>
      <dgm:spPr/>
      <dgm:t>
        <a:bodyPr/>
        <a:lstStyle/>
        <a:p>
          <a:endParaRPr lang="ru-RU"/>
        </a:p>
      </dgm:t>
    </dgm:pt>
    <dgm:pt modelId="{75DB7C37-E074-43A8-925A-6F1ED11E2CCF}" type="pres">
      <dgm:prSet presAssocID="{5E25CEA0-43BC-4B63-BF17-B00791807B3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437202-DE0D-40C1-A036-59B460FFE86F}" type="pres">
      <dgm:prSet presAssocID="{2452E24E-20A7-4A1B-AFF8-C0DE151EA219}" presName="composite" presStyleCnt="0"/>
      <dgm:spPr/>
      <dgm:t>
        <a:bodyPr/>
        <a:lstStyle/>
        <a:p>
          <a:endParaRPr lang="ru-RU"/>
        </a:p>
      </dgm:t>
    </dgm:pt>
    <dgm:pt modelId="{97E0379C-D9F8-4B51-982E-B56637FF3CB1}" type="pres">
      <dgm:prSet presAssocID="{2452E24E-20A7-4A1B-AFF8-C0DE151EA219}" presName="parentText" presStyleLbl="alignNode1" presStyleIdx="0" presStyleCnt="5" custScaleX="94952" custScaleY="117780" custLinFactNeighborX="10168" custLinFactNeighborY="628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195BBA-C26B-4920-9E94-B457ECE426CE}" type="pres">
      <dgm:prSet presAssocID="{2452E24E-20A7-4A1B-AFF8-C0DE151EA219}" presName="descendantText" presStyleLbl="alignAcc1" presStyleIdx="0" presStyleCnt="5" custScaleX="99244" custScaleY="119403" custLinFactNeighborX="614" custLinFactNeighborY="160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2859A7-0201-45A7-BB59-C675F32B3DC0}" type="pres">
      <dgm:prSet presAssocID="{1FC948BD-943D-4073-9221-0E59BDD79CCC}" presName="sp" presStyleCnt="0"/>
      <dgm:spPr/>
      <dgm:t>
        <a:bodyPr/>
        <a:lstStyle/>
        <a:p>
          <a:endParaRPr lang="ru-RU"/>
        </a:p>
      </dgm:t>
    </dgm:pt>
    <dgm:pt modelId="{2563B6F5-5314-4EFE-AFCF-97C03CF7E8BA}" type="pres">
      <dgm:prSet presAssocID="{5835AC1F-A41D-4277-A299-2544E411BFBD}" presName="composite" presStyleCnt="0"/>
      <dgm:spPr/>
      <dgm:t>
        <a:bodyPr/>
        <a:lstStyle/>
        <a:p>
          <a:endParaRPr lang="ru-RU"/>
        </a:p>
      </dgm:t>
    </dgm:pt>
    <dgm:pt modelId="{5681F703-3854-45EB-A69E-BFB485D8EFBE}" type="pres">
      <dgm:prSet presAssocID="{5835AC1F-A41D-4277-A299-2544E411BFBD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D8E486-EB78-4D50-AC38-DC29347E6453}" type="pres">
      <dgm:prSet presAssocID="{5835AC1F-A41D-4277-A299-2544E411BFBD}" presName="descendantText" presStyleLbl="alignAcc1" presStyleIdx="1" presStyleCnt="5" custScaleX="99686" custScaleY="121802" custLinFactNeighborX="0" custLinFactNeighborY="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F6EA6-2A7F-4AB5-A700-32055F166231}" type="pres">
      <dgm:prSet presAssocID="{C34DD723-4DD9-4F6B-956D-A87527951B25}" presName="sp" presStyleCnt="0"/>
      <dgm:spPr/>
      <dgm:t>
        <a:bodyPr/>
        <a:lstStyle/>
        <a:p>
          <a:endParaRPr lang="ru-RU"/>
        </a:p>
      </dgm:t>
    </dgm:pt>
    <dgm:pt modelId="{478141BC-37C4-40B3-80ED-0C02C1AD0EEF}" type="pres">
      <dgm:prSet presAssocID="{2E0616E9-3C3B-4F62-938D-D6107AF1B4C6}" presName="composite" presStyleCnt="0"/>
      <dgm:spPr/>
      <dgm:t>
        <a:bodyPr/>
        <a:lstStyle/>
        <a:p>
          <a:endParaRPr lang="ru-RU"/>
        </a:p>
      </dgm:t>
    </dgm:pt>
    <dgm:pt modelId="{45A6B7BA-D260-4084-8C29-300A141FFFE6}" type="pres">
      <dgm:prSet presAssocID="{2E0616E9-3C3B-4F62-938D-D6107AF1B4C6}" presName="parentText" presStyleLbl="alignNode1" presStyleIdx="2" presStyleCnt="5" custScaleX="97089" custScaleY="1149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92C3FE-0F1F-4506-AC01-6EE722700BF0}" type="pres">
      <dgm:prSet presAssocID="{2E0616E9-3C3B-4F62-938D-D6107AF1B4C6}" presName="descendantText" presStyleLbl="alignAcc1" presStyleIdx="2" presStyleCnt="5" custScaleX="99280" custScaleY="107200" custLinFactNeighborX="-67" custLinFactNeighborY="93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028F22-89A7-46CD-860A-79E350CE765A}" type="pres">
      <dgm:prSet presAssocID="{A2AD2A7D-9F96-41F7-87AB-90624ED8DA67}" presName="sp" presStyleCnt="0"/>
      <dgm:spPr/>
      <dgm:t>
        <a:bodyPr/>
        <a:lstStyle/>
        <a:p>
          <a:endParaRPr lang="ru-RU"/>
        </a:p>
      </dgm:t>
    </dgm:pt>
    <dgm:pt modelId="{13FAA391-F264-48DE-AB05-228A09C58B85}" type="pres">
      <dgm:prSet presAssocID="{B5D4FCBD-1605-435D-B332-41C18C1F7B8D}" presName="composite" presStyleCnt="0"/>
      <dgm:spPr/>
      <dgm:t>
        <a:bodyPr/>
        <a:lstStyle/>
        <a:p>
          <a:endParaRPr lang="ru-RU"/>
        </a:p>
      </dgm:t>
    </dgm:pt>
    <dgm:pt modelId="{DA536C6A-6B2B-4258-94F9-0B94A0891BB5}" type="pres">
      <dgm:prSet presAssocID="{B5D4FCBD-1605-435D-B332-41C18C1F7B8D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EB7861-7168-4A8B-8885-5D26B4DA00AE}" type="pres">
      <dgm:prSet presAssocID="{B5D4FCBD-1605-435D-B332-41C18C1F7B8D}" presName="descendantText" presStyleLbl="alignAcc1" presStyleIdx="3" presStyleCnt="5" custLinFactNeighborX="1049" custLinFactNeighborY="-48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D4D881-D5ED-4161-B1D5-5072A1677C11}" type="pres">
      <dgm:prSet presAssocID="{D1C0ABC3-248B-4DD7-A48C-BDBA6768326F}" presName="sp" presStyleCnt="0"/>
      <dgm:spPr/>
      <dgm:t>
        <a:bodyPr/>
        <a:lstStyle/>
        <a:p>
          <a:endParaRPr lang="ru-RU"/>
        </a:p>
      </dgm:t>
    </dgm:pt>
    <dgm:pt modelId="{E8719D76-EF4B-48DC-9222-9FDCF60132AA}" type="pres">
      <dgm:prSet presAssocID="{3CAA8F36-B087-4E1E-98CC-95EF1F79CA69}" presName="composite" presStyleCnt="0"/>
      <dgm:spPr/>
      <dgm:t>
        <a:bodyPr/>
        <a:lstStyle/>
        <a:p>
          <a:endParaRPr lang="ru-RU"/>
        </a:p>
      </dgm:t>
    </dgm:pt>
    <dgm:pt modelId="{9DB13EA3-3D3F-46B1-A533-6652D69510D5}" type="pres">
      <dgm:prSet presAssocID="{3CAA8F36-B087-4E1E-98CC-95EF1F79CA69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1444C-906E-4613-8FF8-6F6E2B12A81F}" type="pres">
      <dgm:prSet presAssocID="{3CAA8F36-B087-4E1E-98CC-95EF1F79CA69}" presName="descendantText" presStyleLbl="alignAcc1" presStyleIdx="4" presStyleCnt="5" custScaleY="977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B9D4E3-4A40-48CD-B1F2-76564D740C0F}" type="presOf" srcId="{38C72D98-3F41-4B13-9D20-CF55BE1E7F5C}" destId="{13F1444C-906E-4613-8FF8-6F6E2B12A81F}" srcOrd="0" destOrd="0" presId="urn:microsoft.com/office/officeart/2005/8/layout/chevron2"/>
    <dgm:cxn modelId="{BCC61DCF-E728-411D-98F0-4E2A07E5853C}" srcId="{5E25CEA0-43BC-4B63-BF17-B00791807B3A}" destId="{2452E24E-20A7-4A1B-AFF8-C0DE151EA219}" srcOrd="0" destOrd="0" parTransId="{B89039AA-0BF8-4B9F-B72B-613FC408908A}" sibTransId="{1FC948BD-943D-4073-9221-0E59BDD79CCC}"/>
    <dgm:cxn modelId="{37363BE3-D2ED-44C7-A7A5-E4A43F7018C4}" srcId="{5E25CEA0-43BC-4B63-BF17-B00791807B3A}" destId="{5835AC1F-A41D-4277-A299-2544E411BFBD}" srcOrd="1" destOrd="0" parTransId="{ACE53E2A-8C89-4257-BCD4-0502F6BE1751}" sibTransId="{C34DD723-4DD9-4F6B-956D-A87527951B25}"/>
    <dgm:cxn modelId="{BB77E16A-2103-4259-97C2-309EADAC8552}" srcId="{2E0616E9-3C3B-4F62-938D-D6107AF1B4C6}" destId="{17A7DCC5-CF20-4FD3-BFBD-53874EFAE2EF}" srcOrd="0" destOrd="0" parTransId="{76299377-F6C2-4D55-AD1D-DEAC003906A4}" sibTransId="{386856E7-85D5-4F2E-AF1E-E9B30B9353C4}"/>
    <dgm:cxn modelId="{DA595623-F4C7-4B91-B93E-0963437C175A}" type="presOf" srcId="{E2C5797C-F19F-4792-B715-0344FCDC74BF}" destId="{24EB7861-7168-4A8B-8885-5D26B4DA00AE}" srcOrd="0" destOrd="0" presId="urn:microsoft.com/office/officeart/2005/8/layout/chevron2"/>
    <dgm:cxn modelId="{05B4C789-EEC3-479D-B76A-50A1849E2654}" type="presOf" srcId="{B5D4FCBD-1605-435D-B332-41C18C1F7B8D}" destId="{DA536C6A-6B2B-4258-94F9-0B94A0891BB5}" srcOrd="0" destOrd="0" presId="urn:microsoft.com/office/officeart/2005/8/layout/chevron2"/>
    <dgm:cxn modelId="{BD0DDAE5-FD77-44BA-8F55-86DCDF703888}" type="presOf" srcId="{5E25CEA0-43BC-4B63-BF17-B00791807B3A}" destId="{75DB7C37-E074-43A8-925A-6F1ED11E2CCF}" srcOrd="0" destOrd="0" presId="urn:microsoft.com/office/officeart/2005/8/layout/chevron2"/>
    <dgm:cxn modelId="{FDB805F4-EA5C-46DD-9F47-0B1E4C7B45A8}" srcId="{5E25CEA0-43BC-4B63-BF17-B00791807B3A}" destId="{B5D4FCBD-1605-435D-B332-41C18C1F7B8D}" srcOrd="3" destOrd="0" parTransId="{ED41FE03-755C-4D97-AEBA-F03B7F634058}" sibTransId="{D1C0ABC3-248B-4DD7-A48C-BDBA6768326F}"/>
    <dgm:cxn modelId="{0A3B8D80-0ED4-4C71-97F3-B758B9307BE1}" srcId="{5835AC1F-A41D-4277-A299-2544E411BFBD}" destId="{804F9005-C9A1-4379-9CC5-E113E1402E89}" srcOrd="0" destOrd="0" parTransId="{F9489B14-3293-4F76-9FE1-EC40DF0275F2}" sibTransId="{19E89CA1-50E8-4E48-B612-6DBFA3023FE1}"/>
    <dgm:cxn modelId="{D28FD0F5-56F9-4105-82BC-362A2CE4C507}" type="presOf" srcId="{2452E24E-20A7-4A1B-AFF8-C0DE151EA219}" destId="{97E0379C-D9F8-4B51-982E-B56637FF3CB1}" srcOrd="0" destOrd="0" presId="urn:microsoft.com/office/officeart/2005/8/layout/chevron2"/>
    <dgm:cxn modelId="{792CDB55-1744-4F26-9277-D281D3940AB1}" srcId="{2452E24E-20A7-4A1B-AFF8-C0DE151EA219}" destId="{2FD42F1D-1027-48B9-A3FF-216C3AD58B52}" srcOrd="0" destOrd="0" parTransId="{D0AAF3C5-48EE-4890-8050-53399E94444F}" sibTransId="{09EE6368-BDE1-4268-A224-8FBD1086F157}"/>
    <dgm:cxn modelId="{7CBF33B5-19C8-4CFD-AFB8-80741E84D633}" srcId="{3CAA8F36-B087-4E1E-98CC-95EF1F79CA69}" destId="{38C72D98-3F41-4B13-9D20-CF55BE1E7F5C}" srcOrd="0" destOrd="0" parTransId="{04089EAC-5CD7-48AF-8118-3094B9438A1B}" sibTransId="{BB245659-255E-4A49-8316-DBAC07BD79D0}"/>
    <dgm:cxn modelId="{11316425-132D-4842-8B07-0DC3F986977F}" type="presOf" srcId="{804F9005-C9A1-4379-9CC5-E113E1402E89}" destId="{35D8E486-EB78-4D50-AC38-DC29347E6453}" srcOrd="0" destOrd="0" presId="urn:microsoft.com/office/officeart/2005/8/layout/chevron2"/>
    <dgm:cxn modelId="{524EC913-69E7-4A12-ACBD-2F0292657A35}" type="presOf" srcId="{17A7DCC5-CF20-4FD3-BFBD-53874EFAE2EF}" destId="{C992C3FE-0F1F-4506-AC01-6EE722700BF0}" srcOrd="0" destOrd="0" presId="urn:microsoft.com/office/officeart/2005/8/layout/chevron2"/>
    <dgm:cxn modelId="{C1C94AC0-4FD8-40B9-905B-B8B2BD3912BC}" type="presOf" srcId="{2E0616E9-3C3B-4F62-938D-D6107AF1B4C6}" destId="{45A6B7BA-D260-4084-8C29-300A141FFFE6}" srcOrd="0" destOrd="0" presId="urn:microsoft.com/office/officeart/2005/8/layout/chevron2"/>
    <dgm:cxn modelId="{3E5FF7F2-838A-49DD-9DC5-14FF8C33B267}" srcId="{5E25CEA0-43BC-4B63-BF17-B00791807B3A}" destId="{3CAA8F36-B087-4E1E-98CC-95EF1F79CA69}" srcOrd="4" destOrd="0" parTransId="{BF1505B2-AFDF-4C47-A98D-3B0199F64D71}" sibTransId="{F6805C55-EAC0-4442-97DF-1DCE50F6876F}"/>
    <dgm:cxn modelId="{51A53832-A243-4E1F-B2C4-52A189F3778F}" type="presOf" srcId="{3CAA8F36-B087-4E1E-98CC-95EF1F79CA69}" destId="{9DB13EA3-3D3F-46B1-A533-6652D69510D5}" srcOrd="0" destOrd="0" presId="urn:microsoft.com/office/officeart/2005/8/layout/chevron2"/>
    <dgm:cxn modelId="{C0B0CBE0-BB12-424E-8BD7-225CD0A28DCA}" srcId="{B5D4FCBD-1605-435D-B332-41C18C1F7B8D}" destId="{E2C5797C-F19F-4792-B715-0344FCDC74BF}" srcOrd="0" destOrd="0" parTransId="{B61B18A9-AB7B-479D-B8C8-1A0EC8B5A2C8}" sibTransId="{102A0A08-2BD4-4DD8-8F82-082262074AE7}"/>
    <dgm:cxn modelId="{2D6C02E3-D581-4579-BFF7-CCF8703743E6}" type="presOf" srcId="{2FD42F1D-1027-48B9-A3FF-216C3AD58B52}" destId="{3D195BBA-C26B-4920-9E94-B457ECE426CE}" srcOrd="0" destOrd="0" presId="urn:microsoft.com/office/officeart/2005/8/layout/chevron2"/>
    <dgm:cxn modelId="{87AC219C-78FC-4613-B706-7F54A48E974A}" type="presOf" srcId="{5835AC1F-A41D-4277-A299-2544E411BFBD}" destId="{5681F703-3854-45EB-A69E-BFB485D8EFBE}" srcOrd="0" destOrd="0" presId="urn:microsoft.com/office/officeart/2005/8/layout/chevron2"/>
    <dgm:cxn modelId="{49E18E30-11E0-4E21-929B-B45FB156E4C5}" srcId="{5E25CEA0-43BC-4B63-BF17-B00791807B3A}" destId="{2E0616E9-3C3B-4F62-938D-D6107AF1B4C6}" srcOrd="2" destOrd="0" parTransId="{89F5C261-BC0B-4AF6-9CD5-4538368CD6DF}" sibTransId="{A2AD2A7D-9F96-41F7-87AB-90624ED8DA67}"/>
    <dgm:cxn modelId="{6400DA95-2985-405E-B5F0-DAF1BFB63367}" type="presParOf" srcId="{75DB7C37-E074-43A8-925A-6F1ED11E2CCF}" destId="{C5437202-DE0D-40C1-A036-59B460FFE86F}" srcOrd="0" destOrd="0" presId="urn:microsoft.com/office/officeart/2005/8/layout/chevron2"/>
    <dgm:cxn modelId="{E4C50751-2647-487D-953A-B88F46823F63}" type="presParOf" srcId="{C5437202-DE0D-40C1-A036-59B460FFE86F}" destId="{97E0379C-D9F8-4B51-982E-B56637FF3CB1}" srcOrd="0" destOrd="0" presId="urn:microsoft.com/office/officeart/2005/8/layout/chevron2"/>
    <dgm:cxn modelId="{A91E895C-A954-43CE-A02C-41E7495499B5}" type="presParOf" srcId="{C5437202-DE0D-40C1-A036-59B460FFE86F}" destId="{3D195BBA-C26B-4920-9E94-B457ECE426CE}" srcOrd="1" destOrd="0" presId="urn:microsoft.com/office/officeart/2005/8/layout/chevron2"/>
    <dgm:cxn modelId="{472A4F4F-B5E3-4706-868F-C01DFA681BCE}" type="presParOf" srcId="{75DB7C37-E074-43A8-925A-6F1ED11E2CCF}" destId="{CC2859A7-0201-45A7-BB59-C675F32B3DC0}" srcOrd="1" destOrd="0" presId="urn:microsoft.com/office/officeart/2005/8/layout/chevron2"/>
    <dgm:cxn modelId="{2B728E57-D4B1-4666-B71E-6A4F5EB9CC13}" type="presParOf" srcId="{75DB7C37-E074-43A8-925A-6F1ED11E2CCF}" destId="{2563B6F5-5314-4EFE-AFCF-97C03CF7E8BA}" srcOrd="2" destOrd="0" presId="urn:microsoft.com/office/officeart/2005/8/layout/chevron2"/>
    <dgm:cxn modelId="{0AEA48F9-03A8-4B84-BA63-7E974F55F9D8}" type="presParOf" srcId="{2563B6F5-5314-4EFE-AFCF-97C03CF7E8BA}" destId="{5681F703-3854-45EB-A69E-BFB485D8EFBE}" srcOrd="0" destOrd="0" presId="urn:microsoft.com/office/officeart/2005/8/layout/chevron2"/>
    <dgm:cxn modelId="{4613D95D-A8B7-47FE-8BFC-0CA784586467}" type="presParOf" srcId="{2563B6F5-5314-4EFE-AFCF-97C03CF7E8BA}" destId="{35D8E486-EB78-4D50-AC38-DC29347E6453}" srcOrd="1" destOrd="0" presId="urn:microsoft.com/office/officeart/2005/8/layout/chevron2"/>
    <dgm:cxn modelId="{EDCC1B26-10EF-48C2-A784-88AA31025219}" type="presParOf" srcId="{75DB7C37-E074-43A8-925A-6F1ED11E2CCF}" destId="{60BF6EA6-2A7F-4AB5-A700-32055F166231}" srcOrd="3" destOrd="0" presId="urn:microsoft.com/office/officeart/2005/8/layout/chevron2"/>
    <dgm:cxn modelId="{3B3FC7D8-696D-4DF4-A3D6-7B16184B0D31}" type="presParOf" srcId="{75DB7C37-E074-43A8-925A-6F1ED11E2CCF}" destId="{478141BC-37C4-40B3-80ED-0C02C1AD0EEF}" srcOrd="4" destOrd="0" presId="urn:microsoft.com/office/officeart/2005/8/layout/chevron2"/>
    <dgm:cxn modelId="{674EF14E-C134-44FB-96A1-5CFBFD97F5A4}" type="presParOf" srcId="{478141BC-37C4-40B3-80ED-0C02C1AD0EEF}" destId="{45A6B7BA-D260-4084-8C29-300A141FFFE6}" srcOrd="0" destOrd="0" presId="urn:microsoft.com/office/officeart/2005/8/layout/chevron2"/>
    <dgm:cxn modelId="{6E157B70-ED4C-4C27-B76B-6926307BB755}" type="presParOf" srcId="{478141BC-37C4-40B3-80ED-0C02C1AD0EEF}" destId="{C992C3FE-0F1F-4506-AC01-6EE722700BF0}" srcOrd="1" destOrd="0" presId="urn:microsoft.com/office/officeart/2005/8/layout/chevron2"/>
    <dgm:cxn modelId="{7947D954-47D2-40F5-8FF7-77B1169C121E}" type="presParOf" srcId="{75DB7C37-E074-43A8-925A-6F1ED11E2CCF}" destId="{37028F22-89A7-46CD-860A-79E350CE765A}" srcOrd="5" destOrd="0" presId="urn:microsoft.com/office/officeart/2005/8/layout/chevron2"/>
    <dgm:cxn modelId="{C65A3B39-BE47-4437-A6A6-EBEB19F6C491}" type="presParOf" srcId="{75DB7C37-E074-43A8-925A-6F1ED11E2CCF}" destId="{13FAA391-F264-48DE-AB05-228A09C58B85}" srcOrd="6" destOrd="0" presId="urn:microsoft.com/office/officeart/2005/8/layout/chevron2"/>
    <dgm:cxn modelId="{E9717463-7319-4635-8352-B48592E91F28}" type="presParOf" srcId="{13FAA391-F264-48DE-AB05-228A09C58B85}" destId="{DA536C6A-6B2B-4258-94F9-0B94A0891BB5}" srcOrd="0" destOrd="0" presId="urn:microsoft.com/office/officeart/2005/8/layout/chevron2"/>
    <dgm:cxn modelId="{18F4FA1B-E99E-4B73-8355-ECE244D59EB4}" type="presParOf" srcId="{13FAA391-F264-48DE-AB05-228A09C58B85}" destId="{24EB7861-7168-4A8B-8885-5D26B4DA00AE}" srcOrd="1" destOrd="0" presId="urn:microsoft.com/office/officeart/2005/8/layout/chevron2"/>
    <dgm:cxn modelId="{034C0016-26B2-40ED-9F8C-4A65E4607359}" type="presParOf" srcId="{75DB7C37-E074-43A8-925A-6F1ED11E2CCF}" destId="{92D4D881-D5ED-4161-B1D5-5072A1677C11}" srcOrd="7" destOrd="0" presId="urn:microsoft.com/office/officeart/2005/8/layout/chevron2"/>
    <dgm:cxn modelId="{38BC3BC0-A1B5-446E-8B97-B3A34424BC6D}" type="presParOf" srcId="{75DB7C37-E074-43A8-925A-6F1ED11E2CCF}" destId="{E8719D76-EF4B-48DC-9222-9FDCF60132AA}" srcOrd="8" destOrd="0" presId="urn:microsoft.com/office/officeart/2005/8/layout/chevron2"/>
    <dgm:cxn modelId="{5066CFE7-D337-4F86-A657-713043BD7546}" type="presParOf" srcId="{E8719D76-EF4B-48DC-9222-9FDCF60132AA}" destId="{9DB13EA3-3D3F-46B1-A533-6652D69510D5}" srcOrd="0" destOrd="0" presId="urn:microsoft.com/office/officeart/2005/8/layout/chevron2"/>
    <dgm:cxn modelId="{3718E4C7-F7C7-47EF-A52E-3CF5F537FD74}" type="presParOf" srcId="{E8719D76-EF4B-48DC-9222-9FDCF60132AA}" destId="{13F1444C-906E-4613-8FF8-6F6E2B12A8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E0379C-D9F8-4B51-982E-B56637FF3CB1}">
      <dsp:nvSpPr>
        <dsp:cNvPr id="0" name=""/>
        <dsp:cNvSpPr/>
      </dsp:nvSpPr>
      <dsp:spPr>
        <a:xfrm rot="5400000">
          <a:off x="-218617" y="362632"/>
          <a:ext cx="1253671" cy="67242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 rot="-5400000">
        <a:off x="72008" y="408220"/>
        <a:ext cx="672423" cy="581248"/>
      </dsp:txXfrm>
    </dsp:sp>
    <dsp:sp modelId="{3D195BBA-C26B-4920-9E94-B457ECE426CE}">
      <dsp:nvSpPr>
        <dsp:cNvPr id="0" name=""/>
        <dsp:cNvSpPr/>
      </dsp:nvSpPr>
      <dsp:spPr>
        <a:xfrm rot="5400000">
          <a:off x="4109706" y="-3200273"/>
          <a:ext cx="826922" cy="75154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отсутствие  детской игровой площадки в Западном районе г. Белозерска</a:t>
          </a:r>
        </a:p>
      </dsp:txBody>
      <dsp:txXfrm rot="-5400000">
        <a:off x="765419" y="184381"/>
        <a:ext cx="7475131" cy="746188"/>
      </dsp:txXfrm>
    </dsp:sp>
    <dsp:sp modelId="{5681F703-3854-45EB-A69E-BFB485D8EFBE}">
      <dsp:nvSpPr>
        <dsp:cNvPr id="0" name=""/>
        <dsp:cNvSpPr/>
      </dsp:nvSpPr>
      <dsp:spPr>
        <a:xfrm rot="5400000">
          <a:off x="-178123" y="1405372"/>
          <a:ext cx="1064417" cy="70817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 rot="-5400000">
        <a:off x="1" y="1581335"/>
        <a:ext cx="708171" cy="356246"/>
      </dsp:txXfrm>
    </dsp:sp>
    <dsp:sp modelId="{35D8E486-EB78-4D50-AC38-DC29347E6453}">
      <dsp:nvSpPr>
        <dsp:cNvPr id="0" name=""/>
        <dsp:cNvSpPr/>
      </dsp:nvSpPr>
      <dsp:spPr>
        <a:xfrm rot="5400000">
          <a:off x="4072777" y="-2200587"/>
          <a:ext cx="843537" cy="75489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в домах,  к которым примыкает дворовая территория проживают  30 детей в возрасте до 14 лет, также есть возможность детям с близ лежащих домов использовать площадку для отдыха.  В выходные и праздничные дни, особенно в летний период, количество детей увеличивается в несколько раз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20061" y="1193307"/>
        <a:ext cx="7507791" cy="761181"/>
      </dsp:txXfrm>
    </dsp:sp>
    <dsp:sp modelId="{45A6B7BA-D260-4084-8C29-300A141FFFE6}">
      <dsp:nvSpPr>
        <dsp:cNvPr id="0" name=""/>
        <dsp:cNvSpPr/>
      </dsp:nvSpPr>
      <dsp:spPr>
        <a:xfrm rot="5400000">
          <a:off x="-268229" y="2452891"/>
          <a:ext cx="1224016" cy="68755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 rot="-5400000">
        <a:off x="1" y="2528439"/>
        <a:ext cx="687556" cy="536460"/>
      </dsp:txXfrm>
    </dsp:sp>
    <dsp:sp modelId="{C992C3FE-0F1F-4506-AC01-6EE722700BF0}">
      <dsp:nvSpPr>
        <dsp:cNvPr id="0" name=""/>
        <dsp:cNvSpPr/>
      </dsp:nvSpPr>
      <dsp:spPr>
        <a:xfrm rot="5400000">
          <a:off x="4107959" y="-1083651"/>
          <a:ext cx="742411" cy="75182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игровая площадка стала бы местом для занятий не только детей, но и местом для отдыха их родителей, дедушек и бабушек</a:t>
          </a:r>
          <a:endParaRPr lang="ru-RU" sz="140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20053" y="2340497"/>
        <a:ext cx="7481982" cy="669927"/>
      </dsp:txXfrm>
    </dsp:sp>
    <dsp:sp modelId="{DA536C6A-6B2B-4258-94F9-0B94A0891BB5}">
      <dsp:nvSpPr>
        <dsp:cNvPr id="0" name=""/>
        <dsp:cNvSpPr/>
      </dsp:nvSpPr>
      <dsp:spPr>
        <a:xfrm rot="5400000">
          <a:off x="-178123" y="3479796"/>
          <a:ext cx="1064417" cy="70817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 rot="-5400000">
        <a:off x="1" y="3655759"/>
        <a:ext cx="708171" cy="356246"/>
      </dsp:txXfrm>
    </dsp:sp>
    <dsp:sp modelId="{24EB7861-7168-4A8B-8885-5D26B4DA00AE}">
      <dsp:nvSpPr>
        <dsp:cNvPr id="0" name=""/>
        <dsp:cNvSpPr/>
      </dsp:nvSpPr>
      <dsp:spPr>
        <a:xfrm rot="5400000">
          <a:off x="4148271" y="-171752"/>
          <a:ext cx="692547" cy="75727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Создание безопасных условий для активного отдыха детей разного возраста –  игровой площадки в настоящее время очень необходимо</a:t>
          </a:r>
          <a:endParaRPr lang="ru-RU" sz="140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08171" y="3302155"/>
        <a:ext cx="7538941" cy="624933"/>
      </dsp:txXfrm>
    </dsp:sp>
    <dsp:sp modelId="{9DB13EA3-3D3F-46B1-A533-6652D69510D5}">
      <dsp:nvSpPr>
        <dsp:cNvPr id="0" name=""/>
        <dsp:cNvSpPr/>
      </dsp:nvSpPr>
      <dsp:spPr>
        <a:xfrm rot="5400000">
          <a:off x="-178123" y="4437208"/>
          <a:ext cx="1064417" cy="70817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*</a:t>
          </a:r>
          <a:endParaRPr lang="ru-RU" sz="1000" kern="1200" dirty="0"/>
        </a:p>
      </dsp:txBody>
      <dsp:txXfrm rot="-5400000">
        <a:off x="1" y="4613171"/>
        <a:ext cx="708171" cy="356246"/>
      </dsp:txXfrm>
    </dsp:sp>
    <dsp:sp modelId="{13F1444C-906E-4613-8FF8-6F6E2B12A81F}">
      <dsp:nvSpPr>
        <dsp:cNvPr id="0" name=""/>
        <dsp:cNvSpPr/>
      </dsp:nvSpPr>
      <dsp:spPr>
        <a:xfrm rot="5400000">
          <a:off x="4156063" y="818985"/>
          <a:ext cx="676965" cy="75727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Угрозы в случае не решения проблемы: ухудшение здоровья детей за счет снижения активности; замена активного отдыха на улице занятиями у компьютера</a:t>
          </a:r>
          <a:endParaRPr lang="ru-RU" sz="140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08172" y="4299924"/>
        <a:ext cx="7539701" cy="6108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rgbClr val="A603AB"/>
            </a:gs>
            <a:gs pos="23000">
              <a:srgbClr val="0819FB"/>
            </a:gs>
            <a:gs pos="38000">
              <a:srgbClr val="1A8D48"/>
            </a:gs>
            <a:gs pos="64000">
              <a:srgbClr val="FFFF00"/>
            </a:gs>
            <a:gs pos="78000">
              <a:srgbClr val="EE3F17"/>
            </a:gs>
            <a:gs pos="89000">
              <a:srgbClr val="E81766">
                <a:lumMod val="0"/>
                <a:lumOff val="100000"/>
              </a:srgbClr>
            </a:gs>
            <a:gs pos="100000">
              <a:srgbClr val="A603A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581128"/>
            <a:ext cx="8496944" cy="1584176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rgbClr val="00B0F0"/>
                </a:solidFill>
              </a:rPr>
              <a:t>«Детская игровая площадка в Западном районе г. Белозерска»</a:t>
            </a:r>
            <a:endParaRPr lang="ru-RU" sz="3200" b="1" u="sng" dirty="0">
              <a:solidFill>
                <a:srgbClr val="00B0F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24793"/>
            <a:ext cx="78488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F0"/>
                </a:solidFill>
              </a:rPr>
              <a:t>НАРОДНЫЙ БЮДЖЕТ</a:t>
            </a:r>
            <a:r>
              <a:rPr lang="ru-RU" sz="3200" b="1" dirty="0">
                <a:solidFill>
                  <a:srgbClr val="C00000"/>
                </a:solidFill>
              </a:rPr>
              <a:t/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00B0F0"/>
                </a:solidFill>
              </a:rPr>
              <a:t>ПО «ГОРОД БЕЛОЗЕРСК»</a:t>
            </a:r>
            <a:r>
              <a:rPr lang="ru-RU" sz="3200" b="1" dirty="0">
                <a:solidFill>
                  <a:srgbClr val="00B0F0"/>
                </a:solidFill>
              </a:rPr>
              <a:t/>
            </a:r>
            <a:br>
              <a:rPr lang="ru-RU" sz="3200" b="1" dirty="0">
                <a:solidFill>
                  <a:srgbClr val="00B0F0"/>
                </a:solidFill>
              </a:rPr>
            </a:br>
            <a:r>
              <a:rPr lang="ru-RU" sz="3200" b="1" dirty="0" smtClean="0">
                <a:solidFill>
                  <a:srgbClr val="00B0F0"/>
                </a:solidFill>
              </a:rPr>
              <a:t>2020 </a:t>
            </a:r>
            <a:r>
              <a:rPr lang="ru-RU" sz="3200" b="1" dirty="0">
                <a:solidFill>
                  <a:srgbClr val="00B0F0"/>
                </a:solidFill>
              </a:rPr>
              <a:t>год</a:t>
            </a:r>
            <a:br>
              <a:rPr lang="ru-RU" sz="3200" b="1" dirty="0">
                <a:solidFill>
                  <a:srgbClr val="00B0F0"/>
                </a:solidFill>
              </a:rPr>
            </a:br>
            <a:endParaRPr lang="ru-RU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B0F0"/>
                </a:solidFill>
                <a:effectLst/>
              </a:rPr>
              <a:t>Проблемы, на решение которых направлен проект:</a:t>
            </a:r>
            <a:br>
              <a:rPr lang="ru-RU" b="1" dirty="0">
                <a:solidFill>
                  <a:srgbClr val="00B0F0"/>
                </a:solidFill>
                <a:effectLst/>
              </a:rPr>
            </a:b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10854160"/>
              </p:ext>
            </p:extLst>
          </p:nvPr>
        </p:nvGraphicFramePr>
        <p:xfrm>
          <a:off x="539552" y="1124744"/>
          <a:ext cx="828092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59569919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B0F0"/>
                </a:solidFill>
              </a:rPr>
              <a:t>Финансирование проекта, тыс. руб.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Результаты реализации проекта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3568" y="1052736"/>
            <a:ext cx="3456384" cy="22322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ети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получат возможность играть и развиваться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60032" y="1052736"/>
            <a:ext cx="3744416" cy="23042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беспечение 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безопасных условий для детских игр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1570" y="4005064"/>
            <a:ext cx="3582398" cy="2304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овышение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групповой слаженности и коллективизма среди детей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1" y="4005064"/>
            <a:ext cx="3827819" cy="233701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становление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тесной связи между жителями и органами местного самоуправления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4283968" y="1916832"/>
            <a:ext cx="432048" cy="288032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444208" y="3501008"/>
            <a:ext cx="504056" cy="43204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>
            <a:off x="2195736" y="3501008"/>
            <a:ext cx="504056" cy="432048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>
            <a:off x="4283968" y="4869160"/>
            <a:ext cx="432048" cy="304409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>
                <a:solidFill>
                  <a:srgbClr val="00B0F0"/>
                </a:solidFill>
              </a:rPr>
              <a:t>ФОТООТЧЕТ</a:t>
            </a:r>
            <a:endParaRPr lang="ru-RU" u="sng" dirty="0">
              <a:solidFill>
                <a:srgbClr val="00B0F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52846"/>
            <a:ext cx="3368824" cy="2526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77205"/>
            <a:ext cx="3349764" cy="251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948" y="4203808"/>
            <a:ext cx="4500464" cy="252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4256</TotalTime>
  <Words>180</Words>
  <Application>Microsoft Office PowerPoint</Application>
  <PresentationFormat>Экран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Презентация PowerPoint</vt:lpstr>
      <vt:lpstr>Проблемы, на решение которых направлен проект: </vt:lpstr>
      <vt:lpstr>Презентация PowerPoint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265</cp:revision>
  <cp:lastPrinted>2015-10-28T07:53:04Z</cp:lastPrinted>
  <dcterms:created xsi:type="dcterms:W3CDTF">2015-10-21T08:24:23Z</dcterms:created>
  <dcterms:modified xsi:type="dcterms:W3CDTF">2021-03-30T13:04:19Z</dcterms:modified>
</cp:coreProperties>
</file>