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000000"/>
    <a:srgbClr val="60CCC2"/>
    <a:srgbClr val="BEFACE"/>
    <a:srgbClr val="9F5C5B"/>
    <a:srgbClr val="878F98"/>
    <a:srgbClr val="CE868F"/>
    <a:srgbClr val="A55755"/>
    <a:srgbClr val="5D7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>
      <p:cViewPr varScale="1">
        <p:scale>
          <a:sx n="92" d="100"/>
          <a:sy n="92" d="100"/>
        </p:scale>
        <p:origin x="137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6836195965366927E-2"/>
          <c:w val="0.67243894388226833"/>
          <c:h val="0.877806336463643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5C4D-4707-8A5B-3BEB3A9C4EFB}"/>
              </c:ext>
            </c:extLst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5C4D-4707-8A5B-3BEB3A9C4EFB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5C4D-4707-8A5B-3BEB3A9C4EFB}"/>
              </c:ext>
            </c:extLst>
          </c:dPt>
          <c:dPt>
            <c:idx val="3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C4D-4707-8A5B-3BEB3A9C4EFB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областной бюджет</c:v>
                </c:pt>
                <c:pt idx="1">
                  <c:v>добровольные пожертвования физических лиц</c:v>
                </c:pt>
                <c:pt idx="2">
                  <c:v>добровольные пожертвования юридических лиц</c:v>
                </c:pt>
                <c:pt idx="3">
                  <c:v>местный бюджет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</c:v>
                </c:pt>
                <c:pt idx="1">
                  <c:v>0.05</c:v>
                </c:pt>
                <c:pt idx="2">
                  <c:v>0.15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4D-4707-8A5B-3BEB3A9C4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r"/>
      <c:layout>
        <c:manualLayout>
          <c:xMode val="edge"/>
          <c:yMode val="edge"/>
          <c:x val="0.7026610220535644"/>
          <c:y val="1.587176033034296E-2"/>
          <c:w val="0.2885933932042446"/>
          <c:h val="0.88407527856502588"/>
        </c:manualLayout>
      </c:layout>
      <c:overlay val="0"/>
      <c:spPr>
        <a:solidFill>
          <a:schemeClr val="accent6">
            <a:lumMod val="20000"/>
            <a:lumOff val="80000"/>
          </a:schemeClr>
        </a:solidFill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C67E37-E6BE-4B10-9D86-064243875BF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</dgm:pt>
    <dgm:pt modelId="{EA2F512A-AFD9-4326-ACB8-CB090E49D334}">
      <dgm:prSet phldrT="[Текст]"/>
      <dgm:spPr/>
      <dgm:t>
        <a:bodyPr/>
        <a:lstStyle/>
        <a:p>
          <a:r>
            <a:rPr lang="ru-RU" dirty="0"/>
            <a:t>Произведен ремонт парка Победы, но не </a:t>
          </a:r>
          <a:r>
            <a:rPr lang="ru-RU"/>
            <a:t>установлены скамейки</a:t>
          </a:r>
          <a:endParaRPr lang="ru-RU" dirty="0"/>
        </a:p>
      </dgm:t>
    </dgm:pt>
    <dgm:pt modelId="{0BC1020E-51C0-463F-8629-9C26BB924F0E}" type="parTrans" cxnId="{4C71F6D8-08D5-4ABA-AEB4-7F23753DF9A6}">
      <dgm:prSet/>
      <dgm:spPr/>
      <dgm:t>
        <a:bodyPr/>
        <a:lstStyle/>
        <a:p>
          <a:endParaRPr lang="ru-RU"/>
        </a:p>
      </dgm:t>
    </dgm:pt>
    <dgm:pt modelId="{E13AE349-F29A-4AD5-853A-49A933B0D9A8}" type="sibTrans" cxnId="{4C71F6D8-08D5-4ABA-AEB4-7F23753DF9A6}">
      <dgm:prSet/>
      <dgm:spPr/>
      <dgm:t>
        <a:bodyPr/>
        <a:lstStyle/>
        <a:p>
          <a:endParaRPr lang="ru-RU"/>
        </a:p>
      </dgm:t>
    </dgm:pt>
    <dgm:pt modelId="{81EFE3F0-CEC9-4752-B00F-21860BDE8525}">
      <dgm:prSet phldrT="[Текст]"/>
      <dgm:spPr/>
      <dgm:t>
        <a:bodyPr/>
        <a:lstStyle/>
        <a:p>
          <a:r>
            <a:rPr lang="ru-RU" dirty="0"/>
            <a:t>Отсутствуют места отдыха для присутствующих на мероприятиях людей </a:t>
          </a:r>
        </a:p>
      </dgm:t>
    </dgm:pt>
    <dgm:pt modelId="{520B2417-E5BC-497F-939F-DC57F0919F8D}" type="parTrans" cxnId="{A581E2EA-1545-4216-B187-5501B73F16EB}">
      <dgm:prSet/>
      <dgm:spPr/>
      <dgm:t>
        <a:bodyPr/>
        <a:lstStyle/>
        <a:p>
          <a:endParaRPr lang="ru-RU"/>
        </a:p>
      </dgm:t>
    </dgm:pt>
    <dgm:pt modelId="{6B83B904-B066-423F-B522-42C56B8B892C}" type="sibTrans" cxnId="{A581E2EA-1545-4216-B187-5501B73F16EB}">
      <dgm:prSet/>
      <dgm:spPr/>
      <dgm:t>
        <a:bodyPr/>
        <a:lstStyle/>
        <a:p>
          <a:endParaRPr lang="ru-RU"/>
        </a:p>
      </dgm:t>
    </dgm:pt>
    <dgm:pt modelId="{D8DDAB37-7A28-4AAE-9D17-FB4D2D959208}">
      <dgm:prSet phldrT="[Текст]"/>
      <dgm:spPr/>
      <dgm:t>
        <a:bodyPr/>
        <a:lstStyle/>
        <a:p>
          <a:r>
            <a:rPr lang="ru-RU" dirty="0"/>
            <a:t>Повышение </a:t>
          </a:r>
          <a:r>
            <a:rPr lang="ru-RU"/>
            <a:t>эстетической привлекательности </a:t>
          </a:r>
        </a:p>
      </dgm:t>
    </dgm:pt>
    <dgm:pt modelId="{4419DBA9-ADDA-4B8B-9761-6E91697C8A26}" type="parTrans" cxnId="{FADA17A0-FA76-4377-85A6-23CD0B66526C}">
      <dgm:prSet/>
      <dgm:spPr/>
      <dgm:t>
        <a:bodyPr/>
        <a:lstStyle/>
        <a:p>
          <a:endParaRPr lang="ru-RU"/>
        </a:p>
      </dgm:t>
    </dgm:pt>
    <dgm:pt modelId="{2B62C5CE-801E-47AA-8E16-339EF5E46591}" type="sibTrans" cxnId="{FADA17A0-FA76-4377-85A6-23CD0B66526C}">
      <dgm:prSet/>
      <dgm:spPr/>
      <dgm:t>
        <a:bodyPr/>
        <a:lstStyle/>
        <a:p>
          <a:endParaRPr lang="ru-RU"/>
        </a:p>
      </dgm:t>
    </dgm:pt>
    <dgm:pt modelId="{75DAD81B-9F41-4359-B851-65E04A7E28C1}" type="pres">
      <dgm:prSet presAssocID="{85C67E37-E6BE-4B10-9D86-064243875BFE}" presName="Name0" presStyleCnt="0">
        <dgm:presLayoutVars>
          <dgm:dir/>
          <dgm:resizeHandles val="exact"/>
        </dgm:presLayoutVars>
      </dgm:prSet>
      <dgm:spPr/>
    </dgm:pt>
    <dgm:pt modelId="{749C7969-5E81-41D1-809C-C4501B4447BB}" type="pres">
      <dgm:prSet presAssocID="{EA2F512A-AFD9-4326-ACB8-CB090E49D334}" presName="composite" presStyleCnt="0"/>
      <dgm:spPr/>
    </dgm:pt>
    <dgm:pt modelId="{DB65B17C-6189-40B9-BDAD-2CF3593E2919}" type="pres">
      <dgm:prSet presAssocID="{EA2F512A-AFD9-4326-ACB8-CB090E49D334}" presName="rect1" presStyleLbl="trAlignAcc1" presStyleIdx="0" presStyleCnt="3">
        <dgm:presLayoutVars>
          <dgm:bulletEnabled val="1"/>
        </dgm:presLayoutVars>
      </dgm:prSet>
      <dgm:spPr/>
    </dgm:pt>
    <dgm:pt modelId="{79AD9DC3-6C52-4A7B-BFF0-3900D9E91521}" type="pres">
      <dgm:prSet presAssocID="{EA2F512A-AFD9-4326-ACB8-CB090E49D334}" presName="rect2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</dgm:spPr>
    </dgm:pt>
    <dgm:pt modelId="{E3F6E29E-2B4C-4EC9-9413-918AD3EEE5BE}" type="pres">
      <dgm:prSet presAssocID="{E13AE349-F29A-4AD5-853A-49A933B0D9A8}" presName="sibTrans" presStyleCnt="0"/>
      <dgm:spPr/>
    </dgm:pt>
    <dgm:pt modelId="{05C23922-6CED-409C-8E9B-7925C8E15423}" type="pres">
      <dgm:prSet presAssocID="{81EFE3F0-CEC9-4752-B00F-21860BDE8525}" presName="composite" presStyleCnt="0"/>
      <dgm:spPr/>
    </dgm:pt>
    <dgm:pt modelId="{83936C6D-9822-461D-B9E4-784ADA1DBDD1}" type="pres">
      <dgm:prSet presAssocID="{81EFE3F0-CEC9-4752-B00F-21860BDE8525}" presName="rect1" presStyleLbl="trAlignAcc1" presStyleIdx="1" presStyleCnt="3">
        <dgm:presLayoutVars>
          <dgm:bulletEnabled val="1"/>
        </dgm:presLayoutVars>
      </dgm:prSet>
      <dgm:spPr/>
    </dgm:pt>
    <dgm:pt modelId="{753D7D89-98ED-4CC5-AF13-AA84148CCC9A}" type="pres">
      <dgm:prSet presAssocID="{81EFE3F0-CEC9-4752-B00F-21860BDE8525}" presName="rect2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C639DA48-E59F-4366-AC45-E03C920564FB}" type="pres">
      <dgm:prSet presAssocID="{6B83B904-B066-423F-B522-42C56B8B892C}" presName="sibTrans" presStyleCnt="0"/>
      <dgm:spPr/>
    </dgm:pt>
    <dgm:pt modelId="{FDDBB1FF-07B5-4031-BD65-4589AEADC742}" type="pres">
      <dgm:prSet presAssocID="{D8DDAB37-7A28-4AAE-9D17-FB4D2D959208}" presName="composite" presStyleCnt="0"/>
      <dgm:spPr/>
    </dgm:pt>
    <dgm:pt modelId="{D35ACF6D-72DF-419F-898A-ACE57E428C91}" type="pres">
      <dgm:prSet presAssocID="{D8DDAB37-7A28-4AAE-9D17-FB4D2D959208}" presName="rect1" presStyleLbl="trAlignAcc1" presStyleIdx="2" presStyleCnt="3">
        <dgm:presLayoutVars>
          <dgm:bulletEnabled val="1"/>
        </dgm:presLayoutVars>
      </dgm:prSet>
      <dgm:spPr/>
    </dgm:pt>
    <dgm:pt modelId="{C0376805-256F-450B-A547-196758C22286}" type="pres">
      <dgm:prSet presAssocID="{D8DDAB37-7A28-4AAE-9D17-FB4D2D959208}" presName="rect2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</dgm:ptLst>
  <dgm:cxnLst>
    <dgm:cxn modelId="{5D569B1D-36F5-4BD9-A5A7-B7E61CB25136}" type="presOf" srcId="{85C67E37-E6BE-4B10-9D86-064243875BFE}" destId="{75DAD81B-9F41-4359-B851-65E04A7E28C1}" srcOrd="0" destOrd="0" presId="urn:microsoft.com/office/officeart/2008/layout/PictureStrips"/>
    <dgm:cxn modelId="{061EB026-9AC5-415F-82E5-0059FA3FB40C}" type="presOf" srcId="{EA2F512A-AFD9-4326-ACB8-CB090E49D334}" destId="{DB65B17C-6189-40B9-BDAD-2CF3593E2919}" srcOrd="0" destOrd="0" presId="urn:microsoft.com/office/officeart/2008/layout/PictureStrips"/>
    <dgm:cxn modelId="{7309F24E-4642-4734-9B86-2132F90F399E}" type="presOf" srcId="{D8DDAB37-7A28-4AAE-9D17-FB4D2D959208}" destId="{D35ACF6D-72DF-419F-898A-ACE57E428C91}" srcOrd="0" destOrd="0" presId="urn:microsoft.com/office/officeart/2008/layout/PictureStrips"/>
    <dgm:cxn modelId="{7E745E78-936B-40FA-AB0F-7023822F3620}" type="presOf" srcId="{81EFE3F0-CEC9-4752-B00F-21860BDE8525}" destId="{83936C6D-9822-461D-B9E4-784ADA1DBDD1}" srcOrd="0" destOrd="0" presId="urn:microsoft.com/office/officeart/2008/layout/PictureStrips"/>
    <dgm:cxn modelId="{FADA17A0-FA76-4377-85A6-23CD0B66526C}" srcId="{85C67E37-E6BE-4B10-9D86-064243875BFE}" destId="{D8DDAB37-7A28-4AAE-9D17-FB4D2D959208}" srcOrd="2" destOrd="0" parTransId="{4419DBA9-ADDA-4B8B-9761-6E91697C8A26}" sibTransId="{2B62C5CE-801E-47AA-8E16-339EF5E46591}"/>
    <dgm:cxn modelId="{4C71F6D8-08D5-4ABA-AEB4-7F23753DF9A6}" srcId="{85C67E37-E6BE-4B10-9D86-064243875BFE}" destId="{EA2F512A-AFD9-4326-ACB8-CB090E49D334}" srcOrd="0" destOrd="0" parTransId="{0BC1020E-51C0-463F-8629-9C26BB924F0E}" sibTransId="{E13AE349-F29A-4AD5-853A-49A933B0D9A8}"/>
    <dgm:cxn modelId="{A581E2EA-1545-4216-B187-5501B73F16EB}" srcId="{85C67E37-E6BE-4B10-9D86-064243875BFE}" destId="{81EFE3F0-CEC9-4752-B00F-21860BDE8525}" srcOrd="1" destOrd="0" parTransId="{520B2417-E5BC-497F-939F-DC57F0919F8D}" sibTransId="{6B83B904-B066-423F-B522-42C56B8B892C}"/>
    <dgm:cxn modelId="{86ADCF61-DAFF-422B-B13E-2831CF95D409}" type="presParOf" srcId="{75DAD81B-9F41-4359-B851-65E04A7E28C1}" destId="{749C7969-5E81-41D1-809C-C4501B4447BB}" srcOrd="0" destOrd="0" presId="urn:microsoft.com/office/officeart/2008/layout/PictureStrips"/>
    <dgm:cxn modelId="{EEA9A1CD-A583-48E4-A8EE-AF10D5CB62C0}" type="presParOf" srcId="{749C7969-5E81-41D1-809C-C4501B4447BB}" destId="{DB65B17C-6189-40B9-BDAD-2CF3593E2919}" srcOrd="0" destOrd="0" presId="urn:microsoft.com/office/officeart/2008/layout/PictureStrips"/>
    <dgm:cxn modelId="{3F08948F-D0ED-4685-A6DC-48B53F2DB2E3}" type="presParOf" srcId="{749C7969-5E81-41D1-809C-C4501B4447BB}" destId="{79AD9DC3-6C52-4A7B-BFF0-3900D9E91521}" srcOrd="1" destOrd="0" presId="urn:microsoft.com/office/officeart/2008/layout/PictureStrips"/>
    <dgm:cxn modelId="{FD0D9958-F81B-4C36-AE70-907EDBC9F144}" type="presParOf" srcId="{75DAD81B-9F41-4359-B851-65E04A7E28C1}" destId="{E3F6E29E-2B4C-4EC9-9413-918AD3EEE5BE}" srcOrd="1" destOrd="0" presId="urn:microsoft.com/office/officeart/2008/layout/PictureStrips"/>
    <dgm:cxn modelId="{292060DE-C560-47D1-96AB-06170BBCC92B}" type="presParOf" srcId="{75DAD81B-9F41-4359-B851-65E04A7E28C1}" destId="{05C23922-6CED-409C-8E9B-7925C8E15423}" srcOrd="2" destOrd="0" presId="urn:microsoft.com/office/officeart/2008/layout/PictureStrips"/>
    <dgm:cxn modelId="{60F47EB6-B039-460C-8B22-E04F6EF2BA58}" type="presParOf" srcId="{05C23922-6CED-409C-8E9B-7925C8E15423}" destId="{83936C6D-9822-461D-B9E4-784ADA1DBDD1}" srcOrd="0" destOrd="0" presId="urn:microsoft.com/office/officeart/2008/layout/PictureStrips"/>
    <dgm:cxn modelId="{D64FB00C-8406-49BC-BB55-5111F2E700EB}" type="presParOf" srcId="{05C23922-6CED-409C-8E9B-7925C8E15423}" destId="{753D7D89-98ED-4CC5-AF13-AA84148CCC9A}" srcOrd="1" destOrd="0" presId="urn:microsoft.com/office/officeart/2008/layout/PictureStrips"/>
    <dgm:cxn modelId="{5525AF79-9221-4F4C-8E13-6CB987C0C29B}" type="presParOf" srcId="{75DAD81B-9F41-4359-B851-65E04A7E28C1}" destId="{C639DA48-E59F-4366-AC45-E03C920564FB}" srcOrd="3" destOrd="0" presId="urn:microsoft.com/office/officeart/2008/layout/PictureStrips"/>
    <dgm:cxn modelId="{4A61CEC4-71E3-4ACE-846C-3935DE20D4E1}" type="presParOf" srcId="{75DAD81B-9F41-4359-B851-65E04A7E28C1}" destId="{FDDBB1FF-07B5-4031-BD65-4589AEADC742}" srcOrd="4" destOrd="0" presId="urn:microsoft.com/office/officeart/2008/layout/PictureStrips"/>
    <dgm:cxn modelId="{FEB2DBFF-4229-47D0-A256-6CC2EC8C484A}" type="presParOf" srcId="{FDDBB1FF-07B5-4031-BD65-4589AEADC742}" destId="{D35ACF6D-72DF-419F-898A-ACE57E428C91}" srcOrd="0" destOrd="0" presId="urn:microsoft.com/office/officeart/2008/layout/PictureStrips"/>
    <dgm:cxn modelId="{4C7805BD-95C7-4446-B1C0-E8B29FD10907}" type="presParOf" srcId="{FDDBB1FF-07B5-4031-BD65-4589AEADC742}" destId="{C0376805-256F-450B-A547-196758C22286}" srcOrd="1" destOrd="0" presId="urn:microsoft.com/office/officeart/2008/layout/PictureStrips"/>
  </dgm:cxnLst>
  <dgm:bg>
    <a:solidFill>
      <a:schemeClr val="accent3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5B17C-6189-40B9-BDAD-2CF3593E2919}">
      <dsp:nvSpPr>
        <dsp:cNvPr id="0" name=""/>
        <dsp:cNvSpPr/>
      </dsp:nvSpPr>
      <dsp:spPr>
        <a:xfrm>
          <a:off x="1625664" y="237322"/>
          <a:ext cx="3231738" cy="100991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4051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Произведен ремонт парка Победы, но не </a:t>
          </a:r>
          <a:r>
            <a:rPr lang="ru-RU" sz="1600" kern="1200"/>
            <a:t>установлены скамейки</a:t>
          </a:r>
          <a:endParaRPr lang="ru-RU" sz="1600" kern="1200" dirty="0"/>
        </a:p>
      </dsp:txBody>
      <dsp:txXfrm>
        <a:off x="1625664" y="237322"/>
        <a:ext cx="3231738" cy="1009918"/>
      </dsp:txXfrm>
    </dsp:sp>
    <dsp:sp modelId="{79AD9DC3-6C52-4A7B-BFF0-3900D9E91521}">
      <dsp:nvSpPr>
        <dsp:cNvPr id="0" name=""/>
        <dsp:cNvSpPr/>
      </dsp:nvSpPr>
      <dsp:spPr>
        <a:xfrm>
          <a:off x="1491009" y="91445"/>
          <a:ext cx="706942" cy="106041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36C6D-9822-461D-B9E4-784ADA1DBDD1}">
      <dsp:nvSpPr>
        <dsp:cNvPr id="0" name=""/>
        <dsp:cNvSpPr/>
      </dsp:nvSpPr>
      <dsp:spPr>
        <a:xfrm>
          <a:off x="1625664" y="1508697"/>
          <a:ext cx="3231738" cy="100991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4051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Отсутствуют места отдыха для присутствующих на мероприятиях людей </a:t>
          </a:r>
        </a:p>
      </dsp:txBody>
      <dsp:txXfrm>
        <a:off x="1625664" y="1508697"/>
        <a:ext cx="3231738" cy="1009918"/>
      </dsp:txXfrm>
    </dsp:sp>
    <dsp:sp modelId="{753D7D89-98ED-4CC5-AF13-AA84148CCC9A}">
      <dsp:nvSpPr>
        <dsp:cNvPr id="0" name=""/>
        <dsp:cNvSpPr/>
      </dsp:nvSpPr>
      <dsp:spPr>
        <a:xfrm>
          <a:off x="1491009" y="1362820"/>
          <a:ext cx="706942" cy="1060414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ACF6D-72DF-419F-898A-ACE57E428C91}">
      <dsp:nvSpPr>
        <dsp:cNvPr id="0" name=""/>
        <dsp:cNvSpPr/>
      </dsp:nvSpPr>
      <dsp:spPr>
        <a:xfrm>
          <a:off x="1625664" y="2780072"/>
          <a:ext cx="3231738" cy="100991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4051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Повышение </a:t>
          </a:r>
          <a:r>
            <a:rPr lang="ru-RU" sz="1600" kern="1200"/>
            <a:t>эстетической привлекательности </a:t>
          </a:r>
        </a:p>
      </dsp:txBody>
      <dsp:txXfrm>
        <a:off x="1625664" y="2780072"/>
        <a:ext cx="3231738" cy="1009918"/>
      </dsp:txXfrm>
    </dsp:sp>
    <dsp:sp modelId="{C0376805-256F-450B-A547-196758C22286}">
      <dsp:nvSpPr>
        <dsp:cNvPr id="0" name=""/>
        <dsp:cNvSpPr/>
      </dsp:nvSpPr>
      <dsp:spPr>
        <a:xfrm>
          <a:off x="1491009" y="2634195"/>
          <a:ext cx="706942" cy="106041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0.54545</cdr:x>
      <cdr:y>0.79797</cdr:y>
    </cdr:from>
    <cdr:to>
      <cdr:x>0.6504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52528" y="41764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207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01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29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70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57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0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960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511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138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97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4792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881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7106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026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234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69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350F6-F2C3-44A2-9023-9651E05A661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C4E6270-2C21-4231-9695-9C9908D17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48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u/%D1%84%D0%BE%D0%BD-%D1%81%D0%BA%D1%80%D0%B0%D0%BF%D0%B1%D1%83%D0%BA%D0%B8%D0%BD%D0%B3%D0%B0-%D0%B1%D1%83%D0%BC%D0%B0%D0%B3%D0%B8-%D0%B7%D0%B0%D0%BF%D0%B8%D1%81%D0%BA%D0%B8-1979598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3050"/>
            <a:ext cx="3008313" cy="1365672"/>
          </a:xfrm>
          <a:solidFill>
            <a:srgbClr val="60CCC2"/>
          </a:solidFill>
          <a:ln>
            <a:solidFill>
              <a:srgbClr val="9F5C5B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pPr algn="ctr"/>
            <a:r>
              <a:rPr lang="ru-RU" b="1" i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cs typeface="Aharoni" pitchFamily="2" charset="-79"/>
              </a:rPr>
              <a:t>Народный бюджет </a:t>
            </a:r>
            <a:br>
              <a:rPr lang="ru-RU" b="1" i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cs typeface="Aharoni" pitchFamily="2" charset="-79"/>
              </a:rPr>
            </a:br>
            <a:r>
              <a:rPr lang="ru-RU" b="1" i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cs typeface="Aharoni" pitchFamily="2" charset="-79"/>
              </a:rPr>
              <a:t>2021 года</a:t>
            </a:r>
            <a:br>
              <a:rPr lang="ru-RU" b="1" i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cs typeface="Aharoni" pitchFamily="2" charset="-79"/>
              </a:rPr>
            </a:br>
            <a:r>
              <a:rPr lang="ru-RU" b="1" i="1" u="sng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cs typeface="Aharoni" pitchFamily="2" charset="-79"/>
              </a:rPr>
              <a:t>Куностьское</a:t>
            </a:r>
            <a:r>
              <a:rPr lang="ru-RU" b="1" i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  <a:cs typeface="Aharoni" pitchFamily="2" charset="-79"/>
              </a:rPr>
              <a:t> сельское поселение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3465510" y="273050"/>
            <a:ext cx="5221290" cy="5853113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5D7DA4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i="1" u="sng" dirty="0">
                <a:latin typeface="Franklin Gothic Heavy" pitchFamily="34" charset="0"/>
              </a:rPr>
              <a:t>Народный бюджет – 2021</a:t>
            </a:r>
          </a:p>
          <a:p>
            <a:pPr marL="0" indent="0">
              <a:buNone/>
            </a:pPr>
            <a:endParaRPr lang="ru-RU" i="1" u="sng" dirty="0">
              <a:latin typeface="Franklin Gothic Heavy" pitchFamily="34" charset="0"/>
            </a:endParaRPr>
          </a:p>
          <a:p>
            <a:pPr marL="0" indent="0">
              <a:buNone/>
            </a:pPr>
            <a:r>
              <a:rPr lang="ru-RU" i="1" u="sng" dirty="0" err="1">
                <a:latin typeface="Franklin Gothic Heavy" pitchFamily="34" charset="0"/>
              </a:rPr>
              <a:t>Куностьское</a:t>
            </a:r>
            <a:r>
              <a:rPr lang="ru-RU" i="1" u="sng" dirty="0">
                <a:latin typeface="Franklin Gothic Heavy" pitchFamily="34" charset="0"/>
              </a:rPr>
              <a:t> сельское поселение</a:t>
            </a:r>
          </a:p>
          <a:p>
            <a:pPr marL="0" indent="0">
              <a:buNone/>
            </a:pPr>
            <a:endParaRPr lang="ru-RU" i="1" u="sng" dirty="0">
              <a:latin typeface="Franklin Gothic Heavy" pitchFamily="34" charset="0"/>
            </a:endParaRPr>
          </a:p>
          <a:p>
            <a:pPr marL="0" indent="0">
              <a:buNone/>
            </a:pPr>
            <a:r>
              <a:rPr lang="ru-RU" i="1" u="sng" dirty="0">
                <a:latin typeface="Franklin Gothic Heavy" pitchFamily="34" charset="0"/>
              </a:rPr>
              <a:t>Приобретение скамеек для парка Победы в </a:t>
            </a:r>
            <a:r>
              <a:rPr lang="ru-RU" i="1" u="sng" dirty="0" err="1">
                <a:latin typeface="Franklin Gothic Heavy" pitchFamily="34" charset="0"/>
              </a:rPr>
              <a:t>с.Куность</a:t>
            </a:r>
            <a:endParaRPr lang="ru-RU" i="1" u="sng" dirty="0">
              <a:latin typeface="Franklin Gothic Heavy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EF581B-FFA7-4378-B634-D6C396E4D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785A0B-D729-4224-8787-C72756992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7198" y="273049"/>
            <a:ext cx="3008312" cy="585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45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A435F-B535-4037-9E74-EE393562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6347713" cy="1320800"/>
          </a:xfrm>
          <a:solidFill>
            <a:srgbClr val="66FF99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Проблемы, на решение которых направлен проект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9FE51BC-7F1B-4593-9FB3-29BF747623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3869308"/>
              </p:ext>
            </p:extLst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358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30213" y="274638"/>
            <a:ext cx="8713787" cy="1714500"/>
          </a:xfr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Финансирование проекта, в процентах: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59381840"/>
              </p:ext>
            </p:extLst>
          </p:nvPr>
        </p:nvGraphicFramePr>
        <p:xfrm>
          <a:off x="430213" y="1989138"/>
          <a:ext cx="8713787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6428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Результаты реализации проекта: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 преклонного возраста получат возможность присутствовать на мероприятиях, проводимых в Парке Победы</a:t>
            </a:r>
            <a:endParaRPr lang="ru-RU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установление тесной связи между жителями и органами местного самоуправления</a:t>
            </a:r>
            <a:endParaRPr lang="ru-RU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238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4280" y="-25775"/>
            <a:ext cx="9378280" cy="7029400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i="1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  </a:t>
            </a:r>
            <a:br>
              <a:rPr lang="ru-RU" sz="3600" b="1" i="1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5400" b="1" i="1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                 фотоотчет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8904AA-ACFD-416C-8EA9-81C4F61083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96" y="2060848"/>
            <a:ext cx="3008918" cy="25376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A895DD-9381-49A6-93A6-9AA07C2705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914" y="3145496"/>
            <a:ext cx="3590335" cy="24551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EE1149F-B1CB-48C6-9FDC-23D40B9434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087" y="4507192"/>
            <a:ext cx="2847216" cy="236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0918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331</TotalTime>
  <Words>88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Bahnschrift SemiBold</vt:lpstr>
      <vt:lpstr>Bookman Old Style</vt:lpstr>
      <vt:lpstr>Franklin Gothic Heavy</vt:lpstr>
      <vt:lpstr>Times New Roman</vt:lpstr>
      <vt:lpstr>Trebuchet MS</vt:lpstr>
      <vt:lpstr>Wingdings 3</vt:lpstr>
      <vt:lpstr>Аспект</vt:lpstr>
      <vt:lpstr>Народный бюджет  2021 года Куностьское сельское поселение</vt:lpstr>
      <vt:lpstr>Проблемы, на решение которых направлен проект</vt:lpstr>
      <vt:lpstr>Финансирование проекта, в процентах:</vt:lpstr>
      <vt:lpstr>Результаты реализации проекта:</vt:lpstr>
      <vt:lpstr>                    фотоотчет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 Куностьское сельское поселение  2019 год</dc:title>
  <dc:creator>123</dc:creator>
  <cp:lastModifiedBy>Светлана Чудинова</cp:lastModifiedBy>
  <cp:revision>20</cp:revision>
  <dcterms:created xsi:type="dcterms:W3CDTF">2020-02-21T07:07:35Z</dcterms:created>
  <dcterms:modified xsi:type="dcterms:W3CDTF">2022-01-28T09:15:09Z</dcterms:modified>
</cp:coreProperties>
</file>