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8.9308992393163755E-2"/>
                  <c:y val="-8.96641047743916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9299641429412507E-2"/>
                  <c:y val="7.64131576469224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Областной бюджет, 154.0</c:v>
                </c:pt>
                <c:pt idx="1">
                  <c:v>Районный бюджет, 22.0</c:v>
                </c:pt>
                <c:pt idx="2">
                  <c:v>Пожертвования юридических лиц,33.0</c:v>
                </c:pt>
                <c:pt idx="3">
                  <c:v>Пожертвования физических лиц, 11.0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</c:v>
                </c:pt>
                <c:pt idx="1">
                  <c:v>0.1</c:v>
                </c:pt>
                <c:pt idx="2">
                  <c:v>0.15</c:v>
                </c:pt>
                <c:pt idx="3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134510536166002"/>
          <c:y val="0"/>
          <c:w val="0.33494158752045861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E535C1F-F5B6-4EFC-BC74-173A46F54F0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1780108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НАРОДНЫЙ БЮДЖЕТ</a:t>
            </a:r>
            <a:br>
              <a:rPr lang="ru-RU" sz="3600" dirty="0" smtClean="0"/>
            </a:br>
            <a:r>
              <a:rPr lang="ru-RU" sz="3600" dirty="0" smtClean="0">
                <a:ea typeface="+mn-ea"/>
                <a:cs typeface="+mn-cs"/>
              </a:rPr>
              <a:t>2022 </a:t>
            </a:r>
            <a:r>
              <a:rPr lang="ru-RU" sz="3600" dirty="0">
                <a:ea typeface="+mn-ea"/>
                <a:cs typeface="+mn-cs"/>
              </a:rPr>
              <a:t>ГОД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924944"/>
            <a:ext cx="6400800" cy="1473200"/>
          </a:xfrm>
        </p:spPr>
        <p:txBody>
          <a:bodyPr/>
          <a:lstStyle/>
          <a:p>
            <a:r>
              <a:rPr lang="ru-RU" sz="2800" dirty="0" smtClean="0">
                <a:ea typeface="+mj-ea"/>
                <a:cs typeface="+mj-cs"/>
              </a:rPr>
              <a:t>СЕЛЬСКОЕ ПОСЕЛЕНИЕ </a:t>
            </a:r>
            <a:r>
              <a:rPr lang="ru-RU" sz="2800" dirty="0" smtClean="0">
                <a:ea typeface="+mj-ea"/>
                <a:cs typeface="+mj-cs"/>
              </a:rPr>
              <a:t>АРТЮШИНСКОЕ</a:t>
            </a:r>
            <a:r>
              <a:rPr lang="ru-RU" sz="2800" dirty="0">
                <a:ea typeface="+mj-ea"/>
                <a:cs typeface="+mj-cs"/>
              </a:rPr>
              <a:t/>
            </a:r>
            <a:br>
              <a:rPr lang="ru-RU" sz="2800" dirty="0">
                <a:ea typeface="+mj-ea"/>
                <a:cs typeface="+mj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091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Ремонт общественного колодца в </a:t>
            </a:r>
            <a:br>
              <a:rPr lang="ru-RU" sz="3200" dirty="0" smtClean="0"/>
            </a:br>
            <a:r>
              <a:rPr lang="ru-RU" sz="3200" dirty="0" smtClean="0"/>
              <a:t>д. Аникино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 flipV="1">
            <a:off x="4355976" y="5445224"/>
            <a:ext cx="216024" cy="360040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13155"/>
            <a:ext cx="3744416" cy="4992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8600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Соблюдение права населения </a:t>
            </a:r>
            <a:r>
              <a:rPr lang="ru-RU" dirty="0"/>
              <a:t>на благоприятную окружающую </a:t>
            </a:r>
            <a:r>
              <a:rPr lang="ru-RU" dirty="0" smtClean="0"/>
              <a:t>среду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cs typeface="Times New Roman" pitchFamily="18" charset="0"/>
              </a:rPr>
              <a:t>Организация бесперебойного водоснабжения жителей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Обеспечение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населения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качественной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питьевой водой.  </a:t>
            </a:r>
            <a:endParaRPr lang="ru-RU" sz="18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Проблемы, на решение которых направлен проект: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602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585775"/>
              </p:ext>
            </p:extLst>
          </p:nvPr>
        </p:nvGraphicFramePr>
        <p:xfrm>
          <a:off x="899592" y="1988840"/>
          <a:ext cx="740886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Финансирование проекта, </a:t>
            </a:r>
            <a:r>
              <a:rPr lang="ru-RU" sz="3600" dirty="0" err="1" smtClean="0"/>
              <a:t>тыс.руб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45748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Улучшение </a:t>
            </a:r>
            <a:r>
              <a:rPr lang="ru-RU" dirty="0"/>
              <a:t>качества  питьевой воды , подаваемой </a:t>
            </a:r>
            <a:r>
              <a:rPr lang="ru-RU" dirty="0" smtClean="0"/>
              <a:t>населению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Организация бесперебойного водоснабжения жителей </a:t>
            </a:r>
            <a:r>
              <a:rPr lang="ru-RU" dirty="0" smtClean="0"/>
              <a:t>д. Аникино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010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108853"/>
            <a:ext cx="3384376" cy="4512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4379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133</TotalTime>
  <Words>61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НАРОДНЫЙ БЮДЖЕТ 2022 ГОД </vt:lpstr>
      <vt:lpstr>Ремонт общественного колодца в  д. Аникино</vt:lpstr>
      <vt:lpstr>Проблемы, на решение которых направлен проект:</vt:lpstr>
      <vt:lpstr>Финансирование проекта, тыс.руб.</vt:lpstr>
      <vt:lpstr>Результаты реализации проекта</vt:lpstr>
      <vt:lpstr>Фотоотчет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БЮДЖЕТ 2019 ГОД</dc:title>
  <dc:creator>Марова Е.В.</dc:creator>
  <cp:lastModifiedBy>Первунинская Н.П.</cp:lastModifiedBy>
  <cp:revision>9</cp:revision>
  <dcterms:created xsi:type="dcterms:W3CDTF">2020-02-24T06:17:00Z</dcterms:created>
  <dcterms:modified xsi:type="dcterms:W3CDTF">2022-11-28T08:56:55Z</dcterms:modified>
</cp:coreProperties>
</file>