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77" d="100"/>
          <a:sy n="77" d="100"/>
        </p:scale>
        <p:origin x="-102" y="-7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203.1</c:v>
                </c:pt>
                <c:pt idx="1">
                  <c:v>43.5</c:v>
                </c:pt>
                <c:pt idx="2">
                  <c:v>29.1</c:v>
                </c:pt>
                <c:pt idx="3">
                  <c:v>14.5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367194-BA81-4BCF-AD63-B42C0D094619}" type="doc">
      <dgm:prSet loTypeId="urn:microsoft.com/office/officeart/2005/8/layout/vList2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49927CFF-378A-4255-8E39-492E5BA930CB}">
      <dgm:prSet custT="1"/>
      <dgm:spPr/>
      <dgm:t>
        <a:bodyPr/>
        <a:lstStyle/>
        <a:p>
          <a:pPr algn="just"/>
          <a:r>
            <a:rPr lang="ru-RU" sz="1800" dirty="0" smtClean="0"/>
            <a:t>- </a:t>
          </a:r>
          <a:r>
            <a:rPr lang="ru-RU" sz="1800" b="0" dirty="0" smtClean="0"/>
            <a:t>отсутствие  детской игровой площадки в  	 г. Белозерске Советский проспект 5А;  </a:t>
          </a:r>
        </a:p>
        <a:p>
          <a:pPr algn="just"/>
          <a:r>
            <a:rPr lang="ru-RU" sz="1800" dirty="0" smtClean="0"/>
            <a:t>- </a:t>
          </a:r>
          <a:r>
            <a:rPr lang="ru-RU" sz="1800" b="0" dirty="0" smtClean="0"/>
            <a:t>в домах,  к которым примыкает дворовая территория проживают  100 детей в возрасте до 14 лет, также есть возможность детям с близ лежащих домов использовать площадку для отдыха.  В выходные и праздничные дни, особенно в летний период, количество детей увеличивается в несколько раз</a:t>
          </a:r>
          <a:r>
            <a:rPr lang="ru-RU" sz="1800" dirty="0" smtClean="0"/>
            <a:t>;</a:t>
          </a:r>
        </a:p>
        <a:p>
          <a:pPr algn="just"/>
          <a:r>
            <a:rPr lang="ru-RU" sz="1800" dirty="0" smtClean="0"/>
            <a:t>- игровая площадка стала бы местом для занятий не только детей, но и местом для отдыха их родителей, дедушек и бабушек.</a:t>
          </a:r>
        </a:p>
        <a:p>
          <a:pPr algn="just"/>
          <a:r>
            <a:rPr lang="ru-RU" sz="1800" dirty="0" smtClean="0"/>
            <a:t>     Создание безопасных условий для активного отдыха детей разного возраста –  игровой площадки в настоящее время очень необходимо. </a:t>
          </a:r>
        </a:p>
        <a:p>
          <a:pPr algn="just"/>
          <a:r>
            <a:rPr lang="ru-RU" sz="1800" dirty="0" smtClean="0"/>
            <a:t>     Угрозы в случае не решения проблемы: ухудшение здоровья детей за счет снижения активности; замена активного отдыха на улице занятиями у компьютера.</a:t>
          </a:r>
        </a:p>
        <a:p>
          <a:pPr algn="l"/>
          <a:endParaRPr lang="ru-RU" sz="500" dirty="0"/>
        </a:p>
      </dgm:t>
    </dgm:pt>
    <dgm:pt modelId="{63F4C942-F524-4CAB-8643-0040DFE70F81}" type="parTrans" cxnId="{B53B9838-FFF1-4FBC-8773-FA88D6BC8D68}">
      <dgm:prSet/>
      <dgm:spPr/>
      <dgm:t>
        <a:bodyPr/>
        <a:lstStyle/>
        <a:p>
          <a:endParaRPr lang="ru-RU"/>
        </a:p>
      </dgm:t>
    </dgm:pt>
    <dgm:pt modelId="{BCB9B02B-0DE6-43FD-8B41-A8CDBDF06E61}" type="sibTrans" cxnId="{B53B9838-FFF1-4FBC-8773-FA88D6BC8D68}">
      <dgm:prSet/>
      <dgm:spPr/>
      <dgm:t>
        <a:bodyPr/>
        <a:lstStyle/>
        <a:p>
          <a:endParaRPr lang="ru-RU"/>
        </a:p>
      </dgm:t>
    </dgm:pt>
    <dgm:pt modelId="{D8336466-8B88-40AA-9552-496714AFC9A4}" type="pres">
      <dgm:prSet presAssocID="{62367194-BA81-4BCF-AD63-B42C0D0946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C4903A-1207-48DB-830B-69D690669D82}" type="pres">
      <dgm:prSet presAssocID="{49927CFF-378A-4255-8E39-492E5BA930CB}" presName="parentText" presStyleLbl="node1" presStyleIdx="0" presStyleCnt="1" custScaleY="118755" custLinFactNeighborX="2531" custLinFactNeighborY="-16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6AEFD6F-1B7D-4AD0-94E9-F95F121826DC}" type="presOf" srcId="{49927CFF-378A-4255-8E39-492E5BA930CB}" destId="{54C4903A-1207-48DB-830B-69D690669D82}" srcOrd="0" destOrd="0" presId="urn:microsoft.com/office/officeart/2005/8/layout/vList2"/>
    <dgm:cxn modelId="{D4B8F2C7-D137-4CC4-B322-F913AB5312E2}" type="presOf" srcId="{62367194-BA81-4BCF-AD63-B42C0D094619}" destId="{D8336466-8B88-40AA-9552-496714AFC9A4}" srcOrd="0" destOrd="0" presId="urn:microsoft.com/office/officeart/2005/8/layout/vList2"/>
    <dgm:cxn modelId="{B53B9838-FFF1-4FBC-8773-FA88D6BC8D68}" srcId="{62367194-BA81-4BCF-AD63-B42C0D094619}" destId="{49927CFF-378A-4255-8E39-492E5BA930CB}" srcOrd="0" destOrd="0" parTransId="{63F4C942-F524-4CAB-8643-0040DFE70F81}" sibTransId="{BCB9B02B-0DE6-43FD-8B41-A8CDBDF06E61}"/>
    <dgm:cxn modelId="{AE72EFFD-C487-40F9-9BCC-CD8F7E5F1F79}" type="presParOf" srcId="{D8336466-8B88-40AA-9552-496714AFC9A4}" destId="{54C4903A-1207-48DB-830B-69D690669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CB2D57-B233-4EAB-9BA8-B800438089CB}" type="doc">
      <dgm:prSet loTypeId="urn:microsoft.com/office/officeart/2005/8/layout/chevron2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4CD23B1B-B965-45F5-991B-BB770BFB5E32}">
      <dgm:prSet phldrT="[Текст]"/>
      <dgm:spPr/>
      <dgm:t>
        <a:bodyPr/>
        <a:lstStyle/>
        <a:p>
          <a:endParaRPr lang="ru-RU" dirty="0"/>
        </a:p>
      </dgm:t>
    </dgm:pt>
    <dgm:pt modelId="{39EA4BB9-AA74-4792-B185-07B11CF59904}" type="parTrans" cxnId="{2F447EC3-8CF1-4A9C-9BA2-5182483B3355}">
      <dgm:prSet/>
      <dgm:spPr/>
      <dgm:t>
        <a:bodyPr/>
        <a:lstStyle/>
        <a:p>
          <a:endParaRPr lang="ru-RU"/>
        </a:p>
      </dgm:t>
    </dgm:pt>
    <dgm:pt modelId="{3D9E7B22-03D3-4F81-97D6-0463BBBDE8C7}" type="sibTrans" cxnId="{2F447EC3-8CF1-4A9C-9BA2-5182483B3355}">
      <dgm:prSet/>
      <dgm:spPr/>
      <dgm:t>
        <a:bodyPr/>
        <a:lstStyle/>
        <a:p>
          <a:endParaRPr lang="ru-RU"/>
        </a:p>
      </dgm:t>
    </dgm:pt>
    <dgm:pt modelId="{8C91B0CD-A042-4B23-A66F-12F513FA9490}">
      <dgm:prSet phldrT="[Текст]" custT="1"/>
      <dgm:spPr/>
      <dgm:t>
        <a:bodyPr/>
        <a:lstStyle/>
        <a:p>
          <a:r>
            <a:rPr lang="ru-RU" sz="2400" dirty="0" smtClean="0"/>
            <a:t>Обеспечение безопасных условий для детских игр</a:t>
          </a:r>
          <a:endParaRPr lang="ru-RU" sz="2400" dirty="0"/>
        </a:p>
      </dgm:t>
    </dgm:pt>
    <dgm:pt modelId="{CFE61D48-C4AF-4706-8B30-58CCCF33C3FE}" type="parTrans" cxnId="{B952E5D8-E5D5-4A5C-A359-169FB8ACCADF}">
      <dgm:prSet/>
      <dgm:spPr/>
      <dgm:t>
        <a:bodyPr/>
        <a:lstStyle/>
        <a:p>
          <a:endParaRPr lang="ru-RU"/>
        </a:p>
      </dgm:t>
    </dgm:pt>
    <dgm:pt modelId="{61FCB568-AE45-4528-A958-72B467E495BE}" type="sibTrans" cxnId="{B952E5D8-E5D5-4A5C-A359-169FB8ACCADF}">
      <dgm:prSet/>
      <dgm:spPr/>
      <dgm:t>
        <a:bodyPr/>
        <a:lstStyle/>
        <a:p>
          <a:endParaRPr lang="ru-RU"/>
        </a:p>
      </dgm:t>
    </dgm:pt>
    <dgm:pt modelId="{C2B8EEA9-1880-4D17-9892-56F11F606C8E}">
      <dgm:prSet custT="1"/>
      <dgm:spPr/>
      <dgm:t>
        <a:bodyPr/>
        <a:lstStyle/>
        <a:p>
          <a:r>
            <a:rPr lang="ru-RU" sz="2400" dirty="0" smtClean="0"/>
            <a:t>Дети получили возможность играть и развиваться</a:t>
          </a:r>
          <a:endParaRPr lang="ru-RU" sz="2400" dirty="0"/>
        </a:p>
      </dgm:t>
    </dgm:pt>
    <dgm:pt modelId="{68F72B3A-2FEB-42DE-80B9-B9DA31F4D877}" type="parTrans" cxnId="{73320291-00C1-4AC4-87E8-84B3E9D169E1}">
      <dgm:prSet/>
      <dgm:spPr/>
      <dgm:t>
        <a:bodyPr/>
        <a:lstStyle/>
        <a:p>
          <a:endParaRPr lang="ru-RU"/>
        </a:p>
      </dgm:t>
    </dgm:pt>
    <dgm:pt modelId="{B9BC228A-1231-4CE1-9F21-8D6F4CE8B86A}" type="sibTrans" cxnId="{73320291-00C1-4AC4-87E8-84B3E9D169E1}">
      <dgm:prSet/>
      <dgm:spPr/>
      <dgm:t>
        <a:bodyPr/>
        <a:lstStyle/>
        <a:p>
          <a:endParaRPr lang="ru-RU"/>
        </a:p>
      </dgm:t>
    </dgm:pt>
    <dgm:pt modelId="{157CD24B-959A-4217-9EC0-AE67D1BEA3F4}">
      <dgm:prSet phldrT="[Текст]"/>
      <dgm:spPr/>
      <dgm:t>
        <a:bodyPr/>
        <a:lstStyle/>
        <a:p>
          <a:endParaRPr lang="ru-RU" dirty="0"/>
        </a:p>
      </dgm:t>
    </dgm:pt>
    <dgm:pt modelId="{A9F169ED-ACD0-4ACA-8123-1F302D4A90BB}" type="sibTrans" cxnId="{9A42FC3D-3A71-42C9-B7F8-940E2EEF0B1C}">
      <dgm:prSet/>
      <dgm:spPr/>
      <dgm:t>
        <a:bodyPr/>
        <a:lstStyle/>
        <a:p>
          <a:endParaRPr lang="ru-RU"/>
        </a:p>
      </dgm:t>
    </dgm:pt>
    <dgm:pt modelId="{4A7F83D2-5659-4BC0-87DE-2E5B6C4CD202}" type="parTrans" cxnId="{9A42FC3D-3A71-42C9-B7F8-940E2EEF0B1C}">
      <dgm:prSet/>
      <dgm:spPr/>
      <dgm:t>
        <a:bodyPr/>
        <a:lstStyle/>
        <a:p>
          <a:endParaRPr lang="ru-RU"/>
        </a:p>
      </dgm:t>
    </dgm:pt>
    <dgm:pt modelId="{8A43A661-BDFC-4573-BE2C-E67A3AF2815A}">
      <dgm:prSet/>
      <dgm:spPr/>
      <dgm:t>
        <a:bodyPr/>
        <a:lstStyle/>
        <a:p>
          <a:endParaRPr lang="ru-RU" dirty="0"/>
        </a:p>
      </dgm:t>
    </dgm:pt>
    <dgm:pt modelId="{7DDB8F93-943A-4951-94BB-7092DC590A32}" type="parTrans" cxnId="{3E16B3BF-0B36-4AE5-AD49-9CBDBF222C8F}">
      <dgm:prSet/>
      <dgm:spPr/>
      <dgm:t>
        <a:bodyPr/>
        <a:lstStyle/>
        <a:p>
          <a:endParaRPr lang="ru-RU"/>
        </a:p>
      </dgm:t>
    </dgm:pt>
    <dgm:pt modelId="{77DE0194-FFA0-4782-9122-F0811267EC36}" type="sibTrans" cxnId="{3E16B3BF-0B36-4AE5-AD49-9CBDBF222C8F}">
      <dgm:prSet/>
      <dgm:spPr/>
      <dgm:t>
        <a:bodyPr/>
        <a:lstStyle/>
        <a:p>
          <a:endParaRPr lang="ru-RU"/>
        </a:p>
      </dgm:t>
    </dgm:pt>
    <dgm:pt modelId="{A4C382D3-CAF7-4187-82FA-07924607DC53}">
      <dgm:prSet custT="1"/>
      <dgm:spPr/>
      <dgm:t>
        <a:bodyPr/>
        <a:lstStyle/>
        <a:p>
          <a:r>
            <a:rPr lang="ru-RU" sz="2400" b="0" dirty="0" smtClean="0"/>
            <a:t>установление тесной связи между жителями и органами местного самоуправления</a:t>
          </a:r>
          <a:endParaRPr lang="ru-RU" sz="1900" dirty="0"/>
        </a:p>
      </dgm:t>
    </dgm:pt>
    <dgm:pt modelId="{B3B371A8-A4A6-4838-840F-B27435D5D693}" type="parTrans" cxnId="{76429432-5A0C-4D85-BC36-71CB4C5B9711}">
      <dgm:prSet/>
      <dgm:spPr/>
      <dgm:t>
        <a:bodyPr/>
        <a:lstStyle/>
        <a:p>
          <a:endParaRPr lang="ru-RU"/>
        </a:p>
      </dgm:t>
    </dgm:pt>
    <dgm:pt modelId="{B0302084-04A4-4098-8BFC-16080C36CB70}" type="sibTrans" cxnId="{76429432-5A0C-4D85-BC36-71CB4C5B9711}">
      <dgm:prSet/>
      <dgm:spPr/>
      <dgm:t>
        <a:bodyPr/>
        <a:lstStyle/>
        <a:p>
          <a:endParaRPr lang="ru-RU"/>
        </a:p>
      </dgm:t>
    </dgm:pt>
    <dgm:pt modelId="{A7033E44-73BB-4CFA-9D45-B80801032381}">
      <dgm:prSet custT="1"/>
      <dgm:spPr/>
      <dgm:t>
        <a:bodyPr/>
        <a:lstStyle/>
        <a:p>
          <a:r>
            <a:rPr lang="ru-RU" sz="2400" dirty="0" smtClean="0"/>
            <a:t>Повышение групповой слаженности и коллективизма среди детей</a:t>
          </a:r>
          <a:endParaRPr lang="ru-RU" sz="2400" dirty="0"/>
        </a:p>
      </dgm:t>
    </dgm:pt>
    <dgm:pt modelId="{B07D124B-A3C2-4CAD-AFA4-218DB77BD040}" type="parTrans" cxnId="{8487426E-B118-48E4-A6A9-09EFA47F82E0}">
      <dgm:prSet/>
      <dgm:spPr/>
      <dgm:t>
        <a:bodyPr/>
        <a:lstStyle/>
        <a:p>
          <a:endParaRPr lang="ru-RU"/>
        </a:p>
      </dgm:t>
    </dgm:pt>
    <dgm:pt modelId="{E5DD451C-76B0-49B4-9744-A13F1B5C86AD}" type="sibTrans" cxnId="{8487426E-B118-48E4-A6A9-09EFA47F82E0}">
      <dgm:prSet/>
      <dgm:spPr/>
      <dgm:t>
        <a:bodyPr/>
        <a:lstStyle/>
        <a:p>
          <a:endParaRPr lang="ru-RU"/>
        </a:p>
      </dgm:t>
    </dgm:pt>
    <dgm:pt modelId="{2B6E8B08-B571-4AB4-8517-550C9D83CFC7}">
      <dgm:prSet/>
      <dgm:spPr/>
      <dgm:t>
        <a:bodyPr/>
        <a:lstStyle/>
        <a:p>
          <a:endParaRPr lang="ru-RU" dirty="0"/>
        </a:p>
      </dgm:t>
    </dgm:pt>
    <dgm:pt modelId="{811D1740-1040-40C5-A712-926C5E0A4BCF}" type="sibTrans" cxnId="{084C6855-77E1-49B5-BB36-538D9183572F}">
      <dgm:prSet/>
      <dgm:spPr/>
      <dgm:t>
        <a:bodyPr/>
        <a:lstStyle/>
        <a:p>
          <a:endParaRPr lang="ru-RU"/>
        </a:p>
      </dgm:t>
    </dgm:pt>
    <dgm:pt modelId="{9597AF8D-9968-4C05-A594-3F4A39431AB9}" type="parTrans" cxnId="{084C6855-77E1-49B5-BB36-538D9183572F}">
      <dgm:prSet/>
      <dgm:spPr/>
      <dgm:t>
        <a:bodyPr/>
        <a:lstStyle/>
        <a:p>
          <a:endParaRPr lang="ru-RU"/>
        </a:p>
      </dgm:t>
    </dgm:pt>
    <dgm:pt modelId="{2A48EBA8-70A5-48AE-82BA-F879546C55CD}" type="pres">
      <dgm:prSet presAssocID="{37CB2D57-B233-4EAB-9BA8-B800438089C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BC94F0-3025-4C44-B553-45F4ED576595}" type="pres">
      <dgm:prSet presAssocID="{157CD24B-959A-4217-9EC0-AE67D1BEA3F4}" presName="composite" presStyleCnt="0"/>
      <dgm:spPr/>
      <dgm:t>
        <a:bodyPr/>
        <a:lstStyle/>
        <a:p>
          <a:endParaRPr lang="ru-RU"/>
        </a:p>
      </dgm:t>
    </dgm:pt>
    <dgm:pt modelId="{57FEAB7F-1FB6-4705-AE45-E546B6825708}" type="pres">
      <dgm:prSet presAssocID="{157CD24B-959A-4217-9EC0-AE67D1BEA3F4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DBA7EE-E43C-47C7-8C10-D42B47191AAA}" type="pres">
      <dgm:prSet presAssocID="{157CD24B-959A-4217-9EC0-AE67D1BEA3F4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36BC6-1185-4615-80F6-0BE914FC508C}" type="pres">
      <dgm:prSet presAssocID="{A9F169ED-ACD0-4ACA-8123-1F302D4A90BB}" presName="sp" presStyleCnt="0"/>
      <dgm:spPr/>
      <dgm:t>
        <a:bodyPr/>
        <a:lstStyle/>
        <a:p>
          <a:endParaRPr lang="ru-RU"/>
        </a:p>
      </dgm:t>
    </dgm:pt>
    <dgm:pt modelId="{2A8BF41E-FC39-4D87-B07E-85337EEC35D4}" type="pres">
      <dgm:prSet presAssocID="{4CD23B1B-B965-45F5-991B-BB770BFB5E32}" presName="composite" presStyleCnt="0"/>
      <dgm:spPr/>
      <dgm:t>
        <a:bodyPr/>
        <a:lstStyle/>
        <a:p>
          <a:endParaRPr lang="ru-RU"/>
        </a:p>
      </dgm:t>
    </dgm:pt>
    <dgm:pt modelId="{A640B5B2-044D-4209-8D25-4670A29CEA6E}" type="pres">
      <dgm:prSet presAssocID="{4CD23B1B-B965-45F5-991B-BB770BFB5E32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F99088-1276-41C7-9D4B-555033ED163F}" type="pres">
      <dgm:prSet presAssocID="{4CD23B1B-B965-45F5-991B-BB770BFB5E32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FA039B-8947-4957-8D93-F9846660B8A7}" type="pres">
      <dgm:prSet presAssocID="{3D9E7B22-03D3-4F81-97D6-0463BBBDE8C7}" presName="sp" presStyleCnt="0"/>
      <dgm:spPr/>
      <dgm:t>
        <a:bodyPr/>
        <a:lstStyle/>
        <a:p>
          <a:endParaRPr lang="ru-RU"/>
        </a:p>
      </dgm:t>
    </dgm:pt>
    <dgm:pt modelId="{6BA551DE-0365-463B-A51D-7D1BA5D9738D}" type="pres">
      <dgm:prSet presAssocID="{2B6E8B08-B571-4AB4-8517-550C9D83CFC7}" presName="composite" presStyleCnt="0"/>
      <dgm:spPr/>
    </dgm:pt>
    <dgm:pt modelId="{18CEB5AE-FFD3-4295-A714-3C354FDA3D7A}" type="pres">
      <dgm:prSet presAssocID="{2B6E8B08-B571-4AB4-8517-550C9D83CFC7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BDB90F-EE1D-4C22-98BB-6B25F0CADA86}" type="pres">
      <dgm:prSet presAssocID="{2B6E8B08-B571-4AB4-8517-550C9D83CFC7}" presName="descendantText" presStyleLbl="alignAcc1" presStyleIdx="2" presStyleCnt="4" custLinFactNeighborX="202" custLinFactNeighborY="39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27CEE8-566A-4EDF-B1A8-8D2DBA726F98}" type="pres">
      <dgm:prSet presAssocID="{811D1740-1040-40C5-A712-926C5E0A4BCF}" presName="sp" presStyleCnt="0"/>
      <dgm:spPr/>
    </dgm:pt>
    <dgm:pt modelId="{6916CE5A-7519-4853-BC8F-32D083BEDA6D}" type="pres">
      <dgm:prSet presAssocID="{8A43A661-BDFC-4573-BE2C-E67A3AF2815A}" presName="composite" presStyleCnt="0"/>
      <dgm:spPr/>
      <dgm:t>
        <a:bodyPr/>
        <a:lstStyle/>
        <a:p>
          <a:endParaRPr lang="ru-RU"/>
        </a:p>
      </dgm:t>
    </dgm:pt>
    <dgm:pt modelId="{288F0328-73EF-4296-B64F-59C2ED76F67A}" type="pres">
      <dgm:prSet presAssocID="{8A43A661-BDFC-4573-BE2C-E67A3AF2815A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27CC9-902E-4132-8DEC-C80E6C4AAB44}" type="pres">
      <dgm:prSet presAssocID="{8A43A661-BDFC-4573-BE2C-E67A3AF2815A}" presName="descendantText" presStyleLbl="alignAcc1" presStyleIdx="3" presStyleCnt="4" custScaleX="98609" custScaleY="119760" custLinFactNeighborX="-230" custLinFactNeighborY="135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633AA6-7664-44A2-A83D-1EA89C5FAEED}" type="presOf" srcId="{8A43A661-BDFC-4573-BE2C-E67A3AF2815A}" destId="{288F0328-73EF-4296-B64F-59C2ED76F67A}" srcOrd="0" destOrd="0" presId="urn:microsoft.com/office/officeart/2005/8/layout/chevron2"/>
    <dgm:cxn modelId="{9A42FC3D-3A71-42C9-B7F8-940E2EEF0B1C}" srcId="{37CB2D57-B233-4EAB-9BA8-B800438089CB}" destId="{157CD24B-959A-4217-9EC0-AE67D1BEA3F4}" srcOrd="0" destOrd="0" parTransId="{4A7F83D2-5659-4BC0-87DE-2E5B6C4CD202}" sibTransId="{A9F169ED-ACD0-4ACA-8123-1F302D4A90BB}"/>
    <dgm:cxn modelId="{2F447EC3-8CF1-4A9C-9BA2-5182483B3355}" srcId="{37CB2D57-B233-4EAB-9BA8-B800438089CB}" destId="{4CD23B1B-B965-45F5-991B-BB770BFB5E32}" srcOrd="1" destOrd="0" parTransId="{39EA4BB9-AA74-4792-B185-07B11CF59904}" sibTransId="{3D9E7B22-03D3-4F81-97D6-0463BBBDE8C7}"/>
    <dgm:cxn modelId="{CB2089C0-30C0-4F7D-8C88-A24F22610CA2}" type="presOf" srcId="{37CB2D57-B233-4EAB-9BA8-B800438089CB}" destId="{2A48EBA8-70A5-48AE-82BA-F879546C55CD}" srcOrd="0" destOrd="0" presId="urn:microsoft.com/office/officeart/2005/8/layout/chevron2"/>
    <dgm:cxn modelId="{9381FC16-5052-4610-AFA9-8D970D7363AF}" type="presOf" srcId="{A7033E44-73BB-4CFA-9D45-B80801032381}" destId="{F8BDB90F-EE1D-4C22-98BB-6B25F0CADA86}" srcOrd="0" destOrd="0" presId="urn:microsoft.com/office/officeart/2005/8/layout/chevron2"/>
    <dgm:cxn modelId="{76429432-5A0C-4D85-BC36-71CB4C5B9711}" srcId="{8A43A661-BDFC-4573-BE2C-E67A3AF2815A}" destId="{A4C382D3-CAF7-4187-82FA-07924607DC53}" srcOrd="0" destOrd="0" parTransId="{B3B371A8-A4A6-4838-840F-B27435D5D693}" sibTransId="{B0302084-04A4-4098-8BFC-16080C36CB70}"/>
    <dgm:cxn modelId="{8487426E-B118-48E4-A6A9-09EFA47F82E0}" srcId="{2B6E8B08-B571-4AB4-8517-550C9D83CFC7}" destId="{A7033E44-73BB-4CFA-9D45-B80801032381}" srcOrd="0" destOrd="0" parTransId="{B07D124B-A3C2-4CAD-AFA4-218DB77BD040}" sibTransId="{E5DD451C-76B0-49B4-9744-A13F1B5C86AD}"/>
    <dgm:cxn modelId="{73320291-00C1-4AC4-87E8-84B3E9D169E1}" srcId="{157CD24B-959A-4217-9EC0-AE67D1BEA3F4}" destId="{C2B8EEA9-1880-4D17-9892-56F11F606C8E}" srcOrd="0" destOrd="0" parTransId="{68F72B3A-2FEB-42DE-80B9-B9DA31F4D877}" sibTransId="{B9BC228A-1231-4CE1-9F21-8D6F4CE8B86A}"/>
    <dgm:cxn modelId="{3742C624-DC8D-4ECF-BC4D-28CEC0F56486}" type="presOf" srcId="{8C91B0CD-A042-4B23-A66F-12F513FA9490}" destId="{F9F99088-1276-41C7-9D4B-555033ED163F}" srcOrd="0" destOrd="0" presId="urn:microsoft.com/office/officeart/2005/8/layout/chevron2"/>
    <dgm:cxn modelId="{1689EC50-4517-425C-854F-593BB5C134A1}" type="presOf" srcId="{2B6E8B08-B571-4AB4-8517-550C9D83CFC7}" destId="{18CEB5AE-FFD3-4295-A714-3C354FDA3D7A}" srcOrd="0" destOrd="0" presId="urn:microsoft.com/office/officeart/2005/8/layout/chevron2"/>
    <dgm:cxn modelId="{B952E5D8-E5D5-4A5C-A359-169FB8ACCADF}" srcId="{4CD23B1B-B965-45F5-991B-BB770BFB5E32}" destId="{8C91B0CD-A042-4B23-A66F-12F513FA9490}" srcOrd="0" destOrd="0" parTransId="{CFE61D48-C4AF-4706-8B30-58CCCF33C3FE}" sibTransId="{61FCB568-AE45-4528-A958-72B467E495BE}"/>
    <dgm:cxn modelId="{96987E35-919E-4785-96BA-C4EA3CEF01EB}" type="presOf" srcId="{A4C382D3-CAF7-4187-82FA-07924607DC53}" destId="{46827CC9-902E-4132-8DEC-C80E6C4AAB44}" srcOrd="0" destOrd="0" presId="urn:microsoft.com/office/officeart/2005/8/layout/chevron2"/>
    <dgm:cxn modelId="{3E16B3BF-0B36-4AE5-AD49-9CBDBF222C8F}" srcId="{37CB2D57-B233-4EAB-9BA8-B800438089CB}" destId="{8A43A661-BDFC-4573-BE2C-E67A3AF2815A}" srcOrd="3" destOrd="0" parTransId="{7DDB8F93-943A-4951-94BB-7092DC590A32}" sibTransId="{77DE0194-FFA0-4782-9122-F0811267EC36}"/>
    <dgm:cxn modelId="{084C6855-77E1-49B5-BB36-538D9183572F}" srcId="{37CB2D57-B233-4EAB-9BA8-B800438089CB}" destId="{2B6E8B08-B571-4AB4-8517-550C9D83CFC7}" srcOrd="2" destOrd="0" parTransId="{9597AF8D-9968-4C05-A594-3F4A39431AB9}" sibTransId="{811D1740-1040-40C5-A712-926C5E0A4BCF}"/>
    <dgm:cxn modelId="{75E60A18-29B2-46FD-B411-D840C84A0DC7}" type="presOf" srcId="{C2B8EEA9-1880-4D17-9892-56F11F606C8E}" destId="{AFDBA7EE-E43C-47C7-8C10-D42B47191AAA}" srcOrd="0" destOrd="0" presId="urn:microsoft.com/office/officeart/2005/8/layout/chevron2"/>
    <dgm:cxn modelId="{49531CDA-7BFA-413C-B421-CD94F92A1AB8}" type="presOf" srcId="{4CD23B1B-B965-45F5-991B-BB770BFB5E32}" destId="{A640B5B2-044D-4209-8D25-4670A29CEA6E}" srcOrd="0" destOrd="0" presId="urn:microsoft.com/office/officeart/2005/8/layout/chevron2"/>
    <dgm:cxn modelId="{E5EB9418-D7F5-4A2A-B2B3-B32B3D2F163B}" type="presOf" srcId="{157CD24B-959A-4217-9EC0-AE67D1BEA3F4}" destId="{57FEAB7F-1FB6-4705-AE45-E546B6825708}" srcOrd="0" destOrd="0" presId="urn:microsoft.com/office/officeart/2005/8/layout/chevron2"/>
    <dgm:cxn modelId="{EA31C7DE-8D41-47F7-9FBE-5E8901F53F13}" type="presParOf" srcId="{2A48EBA8-70A5-48AE-82BA-F879546C55CD}" destId="{48BC94F0-3025-4C44-B553-45F4ED576595}" srcOrd="0" destOrd="0" presId="urn:microsoft.com/office/officeart/2005/8/layout/chevron2"/>
    <dgm:cxn modelId="{3B2D6E0A-8E1D-481A-9176-4FABD2FB3BDB}" type="presParOf" srcId="{48BC94F0-3025-4C44-B553-45F4ED576595}" destId="{57FEAB7F-1FB6-4705-AE45-E546B6825708}" srcOrd="0" destOrd="0" presId="urn:microsoft.com/office/officeart/2005/8/layout/chevron2"/>
    <dgm:cxn modelId="{FC81BC4E-1020-4AA8-B558-4179A15F2E96}" type="presParOf" srcId="{48BC94F0-3025-4C44-B553-45F4ED576595}" destId="{AFDBA7EE-E43C-47C7-8C10-D42B47191AAA}" srcOrd="1" destOrd="0" presId="urn:microsoft.com/office/officeart/2005/8/layout/chevron2"/>
    <dgm:cxn modelId="{7E13BC17-2D94-4EBE-977A-FEC5A196DCD6}" type="presParOf" srcId="{2A48EBA8-70A5-48AE-82BA-F879546C55CD}" destId="{19336BC6-1185-4615-80F6-0BE914FC508C}" srcOrd="1" destOrd="0" presId="urn:microsoft.com/office/officeart/2005/8/layout/chevron2"/>
    <dgm:cxn modelId="{EE494E3A-7E75-415D-BA1B-AF1786128A6A}" type="presParOf" srcId="{2A48EBA8-70A5-48AE-82BA-F879546C55CD}" destId="{2A8BF41E-FC39-4D87-B07E-85337EEC35D4}" srcOrd="2" destOrd="0" presId="urn:microsoft.com/office/officeart/2005/8/layout/chevron2"/>
    <dgm:cxn modelId="{A0A8D988-9569-45C2-BC09-A563ED50E0D3}" type="presParOf" srcId="{2A8BF41E-FC39-4D87-B07E-85337EEC35D4}" destId="{A640B5B2-044D-4209-8D25-4670A29CEA6E}" srcOrd="0" destOrd="0" presId="urn:microsoft.com/office/officeart/2005/8/layout/chevron2"/>
    <dgm:cxn modelId="{CFE124BD-E23C-4184-BAD1-052B9217B8D0}" type="presParOf" srcId="{2A8BF41E-FC39-4D87-B07E-85337EEC35D4}" destId="{F9F99088-1276-41C7-9D4B-555033ED163F}" srcOrd="1" destOrd="0" presId="urn:microsoft.com/office/officeart/2005/8/layout/chevron2"/>
    <dgm:cxn modelId="{BF72E958-BEAF-4E80-8660-B3BC8D45C51C}" type="presParOf" srcId="{2A48EBA8-70A5-48AE-82BA-F879546C55CD}" destId="{70FA039B-8947-4957-8D93-F9846660B8A7}" srcOrd="3" destOrd="0" presId="urn:microsoft.com/office/officeart/2005/8/layout/chevron2"/>
    <dgm:cxn modelId="{C803EA78-1919-46F3-A6C1-4A2EBBE4C39C}" type="presParOf" srcId="{2A48EBA8-70A5-48AE-82BA-F879546C55CD}" destId="{6BA551DE-0365-463B-A51D-7D1BA5D9738D}" srcOrd="4" destOrd="0" presId="urn:microsoft.com/office/officeart/2005/8/layout/chevron2"/>
    <dgm:cxn modelId="{533557CE-C8D3-4C37-9AFA-1689AC720E9D}" type="presParOf" srcId="{6BA551DE-0365-463B-A51D-7D1BA5D9738D}" destId="{18CEB5AE-FFD3-4295-A714-3C354FDA3D7A}" srcOrd="0" destOrd="0" presId="urn:microsoft.com/office/officeart/2005/8/layout/chevron2"/>
    <dgm:cxn modelId="{DA525664-5FD2-4BE4-8987-3B46B32BD7BE}" type="presParOf" srcId="{6BA551DE-0365-463B-A51D-7D1BA5D9738D}" destId="{F8BDB90F-EE1D-4C22-98BB-6B25F0CADA86}" srcOrd="1" destOrd="0" presId="urn:microsoft.com/office/officeart/2005/8/layout/chevron2"/>
    <dgm:cxn modelId="{0990D4C8-03E3-4794-A7A0-D4DE7C7DD7C3}" type="presParOf" srcId="{2A48EBA8-70A5-48AE-82BA-F879546C55CD}" destId="{7B27CEE8-566A-4EDF-B1A8-8D2DBA726F98}" srcOrd="5" destOrd="0" presId="urn:microsoft.com/office/officeart/2005/8/layout/chevron2"/>
    <dgm:cxn modelId="{0ED0C210-6EFF-483A-BB3C-0228E8376854}" type="presParOf" srcId="{2A48EBA8-70A5-48AE-82BA-F879546C55CD}" destId="{6916CE5A-7519-4853-BC8F-32D083BEDA6D}" srcOrd="6" destOrd="0" presId="urn:microsoft.com/office/officeart/2005/8/layout/chevron2"/>
    <dgm:cxn modelId="{C739F093-5F7F-41B5-A847-0CA9C3B84E69}" type="presParOf" srcId="{6916CE5A-7519-4853-BC8F-32D083BEDA6D}" destId="{288F0328-73EF-4296-B64F-59C2ED76F67A}" srcOrd="0" destOrd="0" presId="urn:microsoft.com/office/officeart/2005/8/layout/chevron2"/>
    <dgm:cxn modelId="{8474E123-52F1-42BA-AF37-E81E3272E53D}" type="presParOf" srcId="{6916CE5A-7519-4853-BC8F-32D083BEDA6D}" destId="{46827CC9-902E-4132-8DEC-C80E6C4AAB4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C4903A-1207-48DB-830B-69D690669D82}">
      <dsp:nvSpPr>
        <dsp:cNvPr id="0" name=""/>
        <dsp:cNvSpPr/>
      </dsp:nvSpPr>
      <dsp:spPr>
        <a:xfrm>
          <a:off x="0" y="331210"/>
          <a:ext cx="8712968" cy="5328477"/>
        </a:xfrm>
        <a:prstGeom prst="roundRect">
          <a:avLst/>
        </a:prstGeom>
        <a:gradFill rotWithShape="0">
          <a:gsLst>
            <a:gs pos="28000">
              <a:schemeClr val="dk2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</a:t>
          </a:r>
          <a:r>
            <a:rPr lang="ru-RU" sz="1800" b="0" kern="1200" dirty="0" smtClean="0"/>
            <a:t>отсутствие  детской игровой площадки в  	 г. Белозерске Советский проспект 5А;  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</a:t>
          </a:r>
          <a:r>
            <a:rPr lang="ru-RU" sz="1800" b="0" kern="1200" dirty="0" smtClean="0"/>
            <a:t>в домах,  к которым примыкает дворовая территория проживают  100 детей в возрасте до 14 лет, также есть возможность детям с близ лежащих домов использовать площадку для отдыха.  В выходные и праздничные дни, особенно в летний период, количество детей увеличивается в несколько раз</a:t>
          </a:r>
          <a:r>
            <a:rPr lang="ru-RU" sz="1800" kern="1200" dirty="0" smtClean="0"/>
            <a:t>;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игровая площадка стала бы местом для занятий не только детей, но и местом для отдыха их родителей, дедушек и бабушек.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    Создание безопасных условий для активного отдыха детей разного возраста –  игровой площадки в настоящее время очень необходимо. 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    Угрозы в случае не решения проблемы: ухудшение здоровья детей за счет снижения активности; замена активного отдыха на улице занятиями у компьютера.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60115" y="591325"/>
        <a:ext cx="8192738" cy="48082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EAB7F-1FB6-4705-AE45-E546B6825708}">
      <dsp:nvSpPr>
        <dsp:cNvPr id="0" name=""/>
        <dsp:cNvSpPr/>
      </dsp:nvSpPr>
      <dsp:spPr>
        <a:xfrm rot="5400000">
          <a:off x="-209237" y="216132"/>
          <a:ext cx="1394916" cy="97644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 rot="-5400000">
        <a:off x="1" y="495116"/>
        <a:ext cx="976441" cy="418475"/>
      </dsp:txXfrm>
    </dsp:sp>
    <dsp:sp modelId="{AFDBA7EE-E43C-47C7-8C10-D42B47191AAA}">
      <dsp:nvSpPr>
        <dsp:cNvPr id="0" name=""/>
        <dsp:cNvSpPr/>
      </dsp:nvSpPr>
      <dsp:spPr>
        <a:xfrm rot="5400000">
          <a:off x="3923304" y="-2939968"/>
          <a:ext cx="906695" cy="6800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Дети получили возможность играть и развиваться</a:t>
          </a:r>
          <a:endParaRPr lang="ru-RU" sz="2400" kern="1200" dirty="0"/>
        </a:p>
      </dsp:txBody>
      <dsp:txXfrm rot="-5400000">
        <a:off x="976441" y="51156"/>
        <a:ext cx="6756161" cy="818173"/>
      </dsp:txXfrm>
    </dsp:sp>
    <dsp:sp modelId="{A640B5B2-044D-4209-8D25-4670A29CEA6E}">
      <dsp:nvSpPr>
        <dsp:cNvPr id="0" name=""/>
        <dsp:cNvSpPr/>
      </dsp:nvSpPr>
      <dsp:spPr>
        <a:xfrm rot="5400000">
          <a:off x="-209237" y="1468897"/>
          <a:ext cx="1394916" cy="97644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 rot="-5400000">
        <a:off x="1" y="1747881"/>
        <a:ext cx="976441" cy="418475"/>
      </dsp:txXfrm>
    </dsp:sp>
    <dsp:sp modelId="{F9F99088-1276-41C7-9D4B-555033ED163F}">
      <dsp:nvSpPr>
        <dsp:cNvPr id="0" name=""/>
        <dsp:cNvSpPr/>
      </dsp:nvSpPr>
      <dsp:spPr>
        <a:xfrm rot="5400000">
          <a:off x="3923304" y="-1687203"/>
          <a:ext cx="906695" cy="6800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Обеспечение безопасных условий для детских игр</a:t>
          </a:r>
          <a:endParaRPr lang="ru-RU" sz="2400" kern="1200" dirty="0"/>
        </a:p>
      </dsp:txBody>
      <dsp:txXfrm rot="-5400000">
        <a:off x="976441" y="1303921"/>
        <a:ext cx="6756161" cy="818173"/>
      </dsp:txXfrm>
    </dsp:sp>
    <dsp:sp modelId="{18CEB5AE-FFD3-4295-A714-3C354FDA3D7A}">
      <dsp:nvSpPr>
        <dsp:cNvPr id="0" name=""/>
        <dsp:cNvSpPr/>
      </dsp:nvSpPr>
      <dsp:spPr>
        <a:xfrm rot="5400000">
          <a:off x="-209237" y="2721663"/>
          <a:ext cx="1394916" cy="97644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 rot="-5400000">
        <a:off x="1" y="3000647"/>
        <a:ext cx="976441" cy="418475"/>
      </dsp:txXfrm>
    </dsp:sp>
    <dsp:sp modelId="{F8BDB90F-EE1D-4C22-98BB-6B25F0CADA86}">
      <dsp:nvSpPr>
        <dsp:cNvPr id="0" name=""/>
        <dsp:cNvSpPr/>
      </dsp:nvSpPr>
      <dsp:spPr>
        <a:xfrm rot="5400000">
          <a:off x="3923304" y="-398713"/>
          <a:ext cx="906695" cy="6800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Повышение групповой слаженности и коллективизма среди детей</a:t>
          </a:r>
          <a:endParaRPr lang="ru-RU" sz="2400" kern="1200" dirty="0"/>
        </a:p>
      </dsp:txBody>
      <dsp:txXfrm rot="-5400000">
        <a:off x="976441" y="2592411"/>
        <a:ext cx="6756161" cy="818173"/>
      </dsp:txXfrm>
    </dsp:sp>
    <dsp:sp modelId="{288F0328-73EF-4296-B64F-59C2ED76F67A}">
      <dsp:nvSpPr>
        <dsp:cNvPr id="0" name=""/>
        <dsp:cNvSpPr/>
      </dsp:nvSpPr>
      <dsp:spPr>
        <a:xfrm rot="5400000">
          <a:off x="-209237" y="4064010"/>
          <a:ext cx="1394916" cy="97644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 rot="-5400000">
        <a:off x="1" y="4342994"/>
        <a:ext cx="976441" cy="418475"/>
      </dsp:txXfrm>
    </dsp:sp>
    <dsp:sp modelId="{46827CC9-902E-4132-8DEC-C80E6C4AAB44}">
      <dsp:nvSpPr>
        <dsp:cNvPr id="0" name=""/>
        <dsp:cNvSpPr/>
      </dsp:nvSpPr>
      <dsp:spPr>
        <a:xfrm rot="5400000">
          <a:off x="3818082" y="1078444"/>
          <a:ext cx="1085858" cy="67058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0" kern="1200" dirty="0" smtClean="0"/>
            <a:t>установление тесной связи между жителями и органами местного самоуправления</a:t>
          </a:r>
          <a:endParaRPr lang="ru-RU" sz="1900" kern="1200" dirty="0"/>
        </a:p>
      </dsp:txBody>
      <dsp:txXfrm rot="-5400000">
        <a:off x="1008098" y="3941436"/>
        <a:ext cx="6652821" cy="979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941168"/>
            <a:ext cx="8496944" cy="1054968"/>
          </a:xfrm>
        </p:spPr>
        <p:txBody>
          <a:bodyPr>
            <a:normAutofit/>
          </a:bodyPr>
          <a:lstStyle/>
          <a:p>
            <a:pPr algn="ctr"/>
            <a:r>
              <a:rPr lang="ru-RU" sz="2800" b="1" u="sng" dirty="0"/>
              <a:t>«Создание </a:t>
            </a:r>
            <a:r>
              <a:rPr lang="ru-RU" sz="2800" b="1" u="sng" dirty="0" smtClean="0"/>
              <a:t>игровой </a:t>
            </a:r>
            <a:r>
              <a:rPr lang="ru-RU" sz="2800" b="1" u="sng" dirty="0"/>
              <a:t>площадки </a:t>
            </a:r>
            <a:r>
              <a:rPr lang="ru-RU" sz="2800" b="1" u="sng" dirty="0" smtClean="0"/>
              <a:t>в г. Белозерске Советский</a:t>
            </a:r>
            <a:r>
              <a:rPr lang="ru-RU" sz="2800" b="1" u="sng" dirty="0"/>
              <a:t> </a:t>
            </a:r>
            <a:r>
              <a:rPr lang="ru-RU" sz="2800" b="1" u="sng" dirty="0" smtClean="0"/>
              <a:t>проспект 5А»</a:t>
            </a:r>
            <a:endParaRPr lang="ru-RU" sz="2800" b="1" u="sng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8520" y="476672"/>
            <a:ext cx="9144000" cy="1830065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sz="4400" b="1" dirty="0" smtClean="0"/>
              <a:t>Народный бюджет </a:t>
            </a:r>
            <a:br>
              <a:rPr lang="ru-RU" sz="4400" b="1" dirty="0" smtClean="0"/>
            </a:br>
            <a:r>
              <a:rPr lang="ru-RU" sz="4400" b="1" dirty="0" smtClean="0"/>
              <a:t>городское поселение</a:t>
            </a:r>
            <a:br>
              <a:rPr lang="ru-RU" sz="4400" b="1" dirty="0" smtClean="0"/>
            </a:br>
            <a:r>
              <a:rPr lang="ru-RU" sz="4400" b="1" dirty="0" smtClean="0"/>
              <a:t> «Город Белозерск»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b="1" dirty="0" smtClean="0"/>
              <a:t>2022 год</a:t>
            </a:r>
            <a:br>
              <a:rPr lang="ru-RU" sz="3600" b="1" dirty="0" smtClean="0"/>
            </a:br>
            <a:endParaRPr lang="ru-RU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224851731"/>
              </p:ext>
            </p:extLst>
          </p:nvPr>
        </p:nvGraphicFramePr>
        <p:xfrm>
          <a:off x="179512" y="721544"/>
          <a:ext cx="8712968" cy="6136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75404" cy="792088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400" b="1" dirty="0" smtClean="0">
                <a:effectLst/>
              </a:rPr>
              <a:t>Проблемы, на решение которых направлен проект:</a:t>
            </a:r>
            <a:endParaRPr lang="ru-RU" sz="3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Финансирование проекта, </a:t>
            </a:r>
            <a:r>
              <a:rPr lang="ru-RU" sz="2200" dirty="0" smtClean="0"/>
              <a:t>тыс. руб.</a:t>
            </a:r>
            <a:endParaRPr lang="ru-RU" sz="2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582074212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369865772"/>
              </p:ext>
            </p:extLst>
          </p:nvPr>
        </p:nvGraphicFramePr>
        <p:xfrm>
          <a:off x="611560" y="1124744"/>
          <a:ext cx="777686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1488"/>
            <a:ext cx="8686800" cy="838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u="sng" dirty="0" smtClean="0"/>
              <a:t>ФОТООТЧЕТ</a:t>
            </a:r>
            <a:endParaRPr lang="ru-RU" u="sng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960825"/>
            <a:ext cx="1896449" cy="252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32589"/>
            <a:ext cx="1941117" cy="2588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009" y="3738140"/>
            <a:ext cx="3861472" cy="289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626" y="918745"/>
            <a:ext cx="3456239" cy="2592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4248</TotalTime>
  <Words>67</Words>
  <Application>Microsoft Office PowerPoint</Application>
  <PresentationFormat>Экран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Народный бюджет  городское поселение  «Город Белозерск» 2022 год </vt:lpstr>
      <vt:lpstr>Проблемы, на решение которых направлен проект: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264</cp:revision>
  <cp:lastPrinted>2015-10-28T07:53:04Z</cp:lastPrinted>
  <dcterms:created xsi:type="dcterms:W3CDTF">2015-10-21T08:24:23Z</dcterms:created>
  <dcterms:modified xsi:type="dcterms:W3CDTF">2022-11-14T08:40:33Z</dcterms:modified>
</cp:coreProperties>
</file>