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gradFill>
                <a:gsLst>
                  <a:gs pos="41000">
                    <a:srgbClr val="92D050"/>
                  </a:gs>
                  <a:gs pos="63000">
                    <a:srgbClr val="0A128C"/>
                  </a:gs>
                  <a:gs pos="73000">
                    <a:srgbClr val="181CC7"/>
                  </a:gs>
                  <a:gs pos="80000">
                    <a:srgbClr val="7005D4"/>
                  </a:gs>
                  <a:gs pos="93000">
                    <a:srgbClr val="8C3D9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tx1">
                      <a:lumMod val="50000"/>
                    </a:schemeClr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27000">
                    <a:srgbClr val="FFFFFF"/>
                  </a:gs>
                  <a:gs pos="56000">
                    <a:srgbClr val="9C6563"/>
                  </a:gs>
                  <a:gs pos="3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  <a:tileRect r="-100000" b="-100000"/>
              </a:gra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210,0 т.р.</c:v>
                </c:pt>
                <c:pt idx="1">
                  <c:v>Бюджет округа, 60,0 т.р.</c:v>
                </c:pt>
                <c:pt idx="2">
                  <c:v>Пожертвования физических лиц, 30,0 т.р.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70</c:v>
                </c:pt>
                <c:pt idx="1">
                  <c:v>20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bg2"/>
        </a:gs>
        <a:gs pos="21001">
          <a:srgbClr val="0819FB"/>
        </a:gs>
        <a:gs pos="35001">
          <a:srgbClr val="1A8D48"/>
        </a:gs>
        <a:gs pos="52000">
          <a:srgbClr val="FFFF00"/>
        </a:gs>
        <a:gs pos="73000">
          <a:srgbClr val="EE3F17"/>
        </a:gs>
        <a:gs pos="88000">
          <a:srgbClr val="E81766"/>
        </a:gs>
        <a:gs pos="100000">
          <a:srgbClr val="A603AB"/>
        </a:gs>
      </a:gsLst>
      <a:lin ang="5400000" scaled="0"/>
    </a:gradFill>
    <a:ln>
      <a:gradFill flip="none" rotWithShape="1">
        <a:gsLst>
          <a:gs pos="0">
            <a:srgbClr val="A603AB"/>
          </a:gs>
          <a:gs pos="21001">
            <a:srgbClr val="0819FB"/>
          </a:gs>
          <a:gs pos="35001">
            <a:srgbClr val="1A8D48"/>
          </a:gs>
          <a:gs pos="52000">
            <a:srgbClr val="FFFF00"/>
          </a:gs>
          <a:gs pos="73000">
            <a:srgbClr val="EE3F17"/>
          </a:gs>
          <a:gs pos="88000">
            <a:srgbClr val="E81766"/>
          </a:gs>
          <a:gs pos="100000">
            <a:srgbClr val="A603AB"/>
          </a:gs>
        </a:gsLst>
        <a:lin ang="5400000" scaled="0"/>
        <a:tileRect r="-100000" b="-100000"/>
      </a:gra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780108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2024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1473200"/>
          </a:xfrm>
        </p:spPr>
        <p:txBody>
          <a:bodyPr/>
          <a:lstStyle/>
          <a:p>
            <a:r>
              <a:rPr lang="ru-RU" sz="2800" dirty="0" smtClean="0">
                <a:ea typeface="+mj-ea"/>
                <a:cs typeface="+mj-cs"/>
              </a:rPr>
              <a:t>ТЕРРИТОРИАЛЬНОЕ УПРАВЛЕНИЕ «ЗАПАДНОЕ»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434488"/>
          </a:xfrm>
        </p:spPr>
        <p:txBody>
          <a:bodyPr>
            <a:normAutofit/>
          </a:bodyPr>
          <a:lstStyle/>
          <a:p>
            <a:r>
              <a:rPr lang="ru-RU" sz="3200" b="1" i="1" dirty="0"/>
              <a:t>Замена водоразборных  колонок в д. </a:t>
            </a:r>
            <a:r>
              <a:rPr lang="ru-RU" sz="3200" b="1" i="1" dirty="0" err="1"/>
              <a:t>Климшин</a:t>
            </a:r>
            <a:r>
              <a:rPr lang="ru-RU" sz="3200" b="1" i="1" dirty="0"/>
              <a:t>  Бор </a:t>
            </a:r>
            <a:endParaRPr lang="ru-RU" sz="32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776644"/>
              </p:ext>
            </p:extLst>
          </p:nvPr>
        </p:nvGraphicFramePr>
        <p:xfrm>
          <a:off x="3635375" y="2852738"/>
          <a:ext cx="8651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18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60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Соблюдение права населения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благоприятную окружающую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рганизация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бесперебойного водоснабжения жителей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Обеспечение </a:t>
            </a:r>
            <a:r>
              <a:rPr lang="ru-RU" b="1" dirty="0">
                <a:latin typeface="Times New Roman" pitchFamily="18" charset="0"/>
                <a:ea typeface="Times New Roman"/>
                <a:cs typeface="Times New Roman" pitchFamily="18" charset="0"/>
              </a:rPr>
              <a:t>населения </a:t>
            </a: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качественной </a:t>
            </a:r>
            <a:r>
              <a:rPr lang="ru-RU" b="1" dirty="0">
                <a:latin typeface="Times New Roman" pitchFamily="18" charset="0"/>
                <a:ea typeface="Times New Roman"/>
                <a:cs typeface="Times New Roman" pitchFamily="18" charset="0"/>
              </a:rPr>
              <a:t>питьевой водой.  </a:t>
            </a:r>
            <a:endParaRPr lang="ru-RU" sz="1800" b="1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313510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Улучшение </a:t>
            </a:r>
            <a:r>
              <a:rPr lang="ru-RU" b="1" dirty="0"/>
              <a:t>качества водоснабжения </a:t>
            </a:r>
            <a:r>
              <a:rPr lang="ru-RU" b="1" dirty="0" smtClean="0"/>
              <a:t>жителей</a:t>
            </a:r>
          </a:p>
          <a:p>
            <a:r>
              <a:rPr lang="ru-RU" dirty="0" smtClean="0"/>
              <a:t>Обеспечение </a:t>
            </a:r>
            <a:r>
              <a:rPr lang="ru-RU" b="1" dirty="0" smtClean="0"/>
              <a:t>бесперебойного </a:t>
            </a:r>
            <a:r>
              <a:rPr lang="ru-RU" b="1" dirty="0"/>
              <a:t>водоснабжения</a:t>
            </a:r>
            <a:endParaRPr lang="ru-RU" dirty="0" smtClean="0"/>
          </a:p>
          <a:p>
            <a:r>
              <a:rPr lang="ru-RU" dirty="0" smtClean="0"/>
              <a:t>Реализация права </a:t>
            </a:r>
            <a:r>
              <a:rPr lang="ru-RU" dirty="0"/>
              <a:t>населения на благоприятную окружающую </a:t>
            </a:r>
            <a:r>
              <a:rPr lang="ru-RU" dirty="0" smtClean="0"/>
              <a:t>среду</a:t>
            </a:r>
          </a:p>
          <a:p>
            <a:r>
              <a:rPr lang="ru-RU" dirty="0" smtClean="0"/>
              <a:t>Приобщение </a:t>
            </a:r>
            <a:r>
              <a:rPr lang="ru-RU" dirty="0"/>
              <a:t>населения к решению социально </a:t>
            </a:r>
            <a:r>
              <a:rPr lang="ru-RU" dirty="0" smtClean="0"/>
              <a:t>значимых </a:t>
            </a:r>
            <a:r>
              <a:rPr lang="ru-RU" dirty="0"/>
              <a:t>для </a:t>
            </a:r>
            <a:r>
              <a:rPr lang="ru-RU" dirty="0" smtClean="0"/>
              <a:t>поселения вопросов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03848" y="2780928"/>
            <a:ext cx="2304257" cy="1944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658" y="548680"/>
            <a:ext cx="3672408" cy="6071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3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475</TotalTime>
  <Words>72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НАРОДНЫЙ БЮДЖЕТ 2024 ГОД </vt:lpstr>
      <vt:lpstr>Замена водоразборных  колонок в д. Климшин  Бор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18</cp:revision>
  <dcterms:created xsi:type="dcterms:W3CDTF">2020-02-24T06:17:00Z</dcterms:created>
  <dcterms:modified xsi:type="dcterms:W3CDTF">2024-10-30T14:19:23Z</dcterms:modified>
</cp:coreProperties>
</file>