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175,0</c:v>
                </c:pt>
                <c:pt idx="1">
                  <c:v>Местный бюджет, 50,0</c:v>
                </c:pt>
                <c:pt idx="2">
                  <c:v>Пожертвования физических лиц, 25,0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«ВОСТОЧНОЕ»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/>
              <a:t>«</a:t>
            </a:r>
            <a:r>
              <a:rPr lang="ru-RU" sz="2800" u="sng" dirty="0"/>
              <a:t>Обустройство общественного колодца в </a:t>
            </a:r>
            <a:r>
              <a:rPr lang="ru-RU" sz="2800" u="sng" dirty="0" err="1"/>
              <a:t>д.Берёзово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920791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д.Берёзово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81635"/>
            <a:ext cx="3942438" cy="5256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3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242</TotalTime>
  <Words>62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32</cp:revision>
  <dcterms:created xsi:type="dcterms:W3CDTF">2020-02-24T06:17:00Z</dcterms:created>
  <dcterms:modified xsi:type="dcterms:W3CDTF">2025-09-16T08:20:03Z</dcterms:modified>
</cp:coreProperties>
</file>