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167,6</c:v>
                </c:pt>
                <c:pt idx="1">
                  <c:v>Местный бюджет, 47,9</c:v>
                </c:pt>
                <c:pt idx="2">
                  <c:v>Пожертвования физических лиц, 23,9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E535C1F-F5B6-4EFC-BC74-173A46F54F00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«ЗАПАДНОЕ»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Обустройство общественного колодца в </a:t>
            </a: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800" u="sng" dirty="0" err="1" smtClean="0">
                <a:latin typeface="Times New Roman" pitchFamily="18" charset="0"/>
                <a:cs typeface="Times New Roman" pitchFamily="18" charset="0"/>
              </a:rPr>
              <a:t>Енино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090426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д.Енино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28800"/>
            <a:ext cx="3705876" cy="4941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253</TotalTime>
  <Words>64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Литейная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30</cp:revision>
  <dcterms:created xsi:type="dcterms:W3CDTF">2020-02-24T06:17:00Z</dcterms:created>
  <dcterms:modified xsi:type="dcterms:W3CDTF">2025-09-25T13:42:50Z</dcterms:modified>
</cp:coreProperties>
</file>