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1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dLbl>
              <c:idx val="1"/>
              <c:layout>
                <c:manualLayout>
                  <c:x val="8.9308992393163755E-2"/>
                  <c:y val="-8.966410477439169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2.9299641429412507E-2"/>
                  <c:y val="7.641315764692248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Областной бюджет, 105,0</c:v>
                </c:pt>
                <c:pt idx="1">
                  <c:v>Местный бюджет, 30,0</c:v>
                </c:pt>
                <c:pt idx="2">
                  <c:v>Пожертвования физических лиц, 15,0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0.7</c:v>
                </c:pt>
                <c:pt idx="1">
                  <c:v>0.2</c:v>
                </c:pt>
                <c:pt idx="2">
                  <c:v>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5134510536166002"/>
          <c:y val="0"/>
          <c:w val="0.33494158752045861"/>
          <c:h val="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548680"/>
            <a:ext cx="7772400" cy="1224136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/>
              <a:t>НАРОДНЫЙ БЮДЖЕТ</a:t>
            </a:r>
            <a:br>
              <a:rPr lang="ru-RU" sz="3600" dirty="0" smtClean="0"/>
            </a:br>
            <a:r>
              <a:rPr lang="ru-RU" sz="3600" dirty="0" smtClean="0">
                <a:ea typeface="+mn-ea"/>
                <a:cs typeface="+mn-cs"/>
              </a:rPr>
              <a:t>2025 </a:t>
            </a:r>
            <a:r>
              <a:rPr lang="ru-RU" sz="3600" dirty="0">
                <a:ea typeface="+mn-ea"/>
                <a:cs typeface="+mn-cs"/>
              </a:rPr>
              <a:t>ГОД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1484784"/>
            <a:ext cx="6400800" cy="1080120"/>
          </a:xfrm>
        </p:spPr>
        <p:txBody>
          <a:bodyPr/>
          <a:lstStyle/>
          <a:p>
            <a:pPr algn="ctr"/>
            <a:r>
              <a:rPr lang="ru-RU" sz="2800" dirty="0" smtClean="0">
                <a:ea typeface="+mj-ea"/>
                <a:cs typeface="+mj-cs"/>
              </a:rPr>
              <a:t>ТЕРРИТОРИАЛЬНОЕ УПРАВЛЕНИЕ «ВОСТОЧНОЕ»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5373216"/>
            <a:ext cx="76328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u="sng" dirty="0" smtClean="0"/>
              <a:t>«</a:t>
            </a:r>
            <a:r>
              <a:rPr lang="ru-RU" sz="2800" u="sng" dirty="0"/>
              <a:t>Обустройство общественного колодца в </a:t>
            </a:r>
            <a:r>
              <a:rPr lang="ru-RU" sz="2800" u="sng" dirty="0" err="1"/>
              <a:t>с.Антушево</a:t>
            </a:r>
            <a:r>
              <a:rPr lang="ru-RU" sz="2800" u="sng" dirty="0"/>
              <a:t>, около дома № 60</a:t>
            </a:r>
            <a:r>
              <a:rPr lang="ru-RU" sz="2800" b="1" i="1" u="sng" dirty="0" smtClean="0"/>
              <a:t>»</a:t>
            </a:r>
            <a:endParaRPr lang="ru-RU" sz="2800" i="1" u="sng" dirty="0"/>
          </a:p>
        </p:txBody>
      </p:sp>
    </p:spTree>
    <p:extLst>
      <p:ext uri="{BB962C8B-B14F-4D97-AF65-F5344CB8AC3E}">
        <p14:creationId xmlns:p14="http://schemas.microsoft.com/office/powerpoint/2010/main" val="1666091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 smtClean="0"/>
              <a:t>Соблюдение права населения </a:t>
            </a:r>
            <a:r>
              <a:rPr lang="ru-RU" dirty="0"/>
              <a:t>на благоприятную окружающую </a:t>
            </a:r>
            <a:r>
              <a:rPr lang="ru-RU" dirty="0" smtClean="0"/>
              <a:t>среду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cs typeface="Times New Roman" pitchFamily="18" charset="0"/>
              </a:rPr>
              <a:t>Организация бесперебойного водоснабжения жителей 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 smtClean="0">
                <a:latin typeface="Times New Roman"/>
                <a:ea typeface="Times New Roman"/>
                <a:cs typeface="Times New Roman"/>
              </a:rPr>
              <a:t>Обеспечение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населения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качественной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питьевой водой.  </a:t>
            </a:r>
            <a:endParaRPr lang="ru-RU" sz="1800" dirty="0">
              <a:latin typeface="Calibri"/>
              <a:ea typeface="Calibri"/>
              <a:cs typeface="Times New Roman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Проблемы, на решение которых направлен проект: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6602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0058984"/>
              </p:ext>
            </p:extLst>
          </p:nvPr>
        </p:nvGraphicFramePr>
        <p:xfrm>
          <a:off x="899592" y="1988840"/>
          <a:ext cx="7408862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Финансирование проекта, </a:t>
            </a:r>
            <a:r>
              <a:rPr lang="ru-RU" sz="3600" dirty="0" err="1" smtClean="0"/>
              <a:t>тыс.руб</a:t>
            </a:r>
            <a:r>
              <a:rPr lang="ru-RU" sz="3600" dirty="0" smtClean="0"/>
              <a:t>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84574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Улучшение </a:t>
            </a:r>
            <a:r>
              <a:rPr lang="ru-RU" dirty="0"/>
              <a:t>качества  питьевой воды , подаваемой </a:t>
            </a:r>
            <a:r>
              <a:rPr lang="ru-RU" dirty="0" smtClean="0"/>
              <a:t>населению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 smtClean="0"/>
              <a:t>Организация бесперебойного водоснабжения жителей </a:t>
            </a:r>
            <a:r>
              <a:rPr lang="ru-RU" dirty="0" err="1" smtClean="0"/>
              <a:t>с.Антушево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Результаты реализации проекта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001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Фотоотчет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0740" y="1628800"/>
            <a:ext cx="4046578" cy="48965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930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252</TotalTime>
  <Words>67</Words>
  <Application>Microsoft Office PowerPoint</Application>
  <PresentationFormat>Экран (4:3)</PresentationFormat>
  <Paragraphs>14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Твердый переплет</vt:lpstr>
      <vt:lpstr>НАРОДНЫЙ БЮДЖЕТ 2025 ГОД </vt:lpstr>
      <vt:lpstr>Проблемы, на решение которых направлен проект:</vt:lpstr>
      <vt:lpstr>Финансирование проекта, тыс.руб.</vt:lpstr>
      <vt:lpstr>Результаты реализации проекта</vt:lpstr>
      <vt:lpstr>Фотоотчет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НАРОДНЫЙ БЮДЖЕТ 2019 ГОД</dc:title>
  <dc:creator>Марова Е.В.</dc:creator>
  <cp:lastModifiedBy>Первунинская Н.П.</cp:lastModifiedBy>
  <cp:revision>34</cp:revision>
  <dcterms:created xsi:type="dcterms:W3CDTF">2020-02-24T06:17:00Z</dcterms:created>
  <dcterms:modified xsi:type="dcterms:W3CDTF">2025-09-16T08:35:07Z</dcterms:modified>
</cp:coreProperties>
</file>