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265</c:v>
                </c:pt>
                <c:pt idx="1">
                  <c:v>75.7</c:v>
                </c:pt>
                <c:pt idx="3">
                  <c:v>37.9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«ЗАПАДНОЕ</a:t>
            </a:r>
            <a:r>
              <a:rPr lang="ru-RU" sz="4400" b="1" smtClean="0"/>
              <a:t>» 2025 </a:t>
            </a:r>
            <a:r>
              <a:rPr lang="ru-RU" sz="4400" b="1" dirty="0" smtClean="0"/>
              <a:t>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«Обустройство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плотомоев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в п.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Мегринский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ул.Центральная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около домов №65 и №100»</a:t>
            </a: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772816"/>
            <a:ext cx="8424936" cy="37444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/>
              <a:t>В настоящее время на ул. </a:t>
            </a:r>
            <a:r>
              <a:rPr lang="ru-RU" sz="2000" dirty="0" smtClean="0"/>
              <a:t>Центральная </a:t>
            </a:r>
            <a:r>
              <a:rPr lang="ru-RU" sz="2000" dirty="0"/>
              <a:t>в </a:t>
            </a:r>
            <a:r>
              <a:rPr lang="ru-RU" sz="2000" dirty="0" smtClean="0"/>
              <a:t>п. </a:t>
            </a:r>
            <a:r>
              <a:rPr lang="ru-RU" sz="2000" dirty="0" err="1" smtClean="0"/>
              <a:t>Мегринский</a:t>
            </a:r>
            <a:r>
              <a:rPr lang="ru-RU" sz="2000" dirty="0" smtClean="0"/>
              <a:t> </a:t>
            </a:r>
            <a:r>
              <a:rPr lang="ru-RU" sz="2000" dirty="0"/>
              <a:t>существующий </a:t>
            </a:r>
            <a:r>
              <a:rPr lang="ru-RU" sz="2000" dirty="0" err="1"/>
              <a:t>плотомой</a:t>
            </a:r>
            <a:r>
              <a:rPr lang="ru-RU" sz="2000" dirty="0"/>
              <a:t> находится в аварийном состоянии. При заборе воды для питьевых и хозяйственных целей и полоскании белья  жители рискуют получить травму: доски прогнили, перила сломаны, бревна обросли илом.</a:t>
            </a:r>
          </a:p>
          <a:p>
            <a:r>
              <a:rPr lang="ru-RU" sz="2000" dirty="0"/>
              <a:t>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16240601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Безопасность людей на водных объектах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70" y="476672"/>
            <a:ext cx="4644516" cy="6192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4193</TotalTime>
  <Words>101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«ЗАПАДНОЕ»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263</cp:revision>
  <cp:lastPrinted>2015-10-28T07:53:04Z</cp:lastPrinted>
  <dcterms:created xsi:type="dcterms:W3CDTF">2015-10-21T08:24:23Z</dcterms:created>
  <dcterms:modified xsi:type="dcterms:W3CDTF">2025-09-24T06:26:07Z</dcterms:modified>
</cp:coreProperties>
</file>