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>
                  <a:alpha val="80000"/>
                </a:srgb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161</c:v>
                </c:pt>
                <c:pt idx="1">
                  <c:v>46</c:v>
                </c:pt>
                <c:pt idx="3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rgbClr val="FFFF00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2700000" scaled="1"/>
      <a:tileRect/>
    </a:gradFill>
    <a:effectLst>
      <a:innerShdw blurRad="63500" dist="50800">
        <a:prstClr val="black">
          <a:alpha val="50000"/>
        </a:prstClr>
      </a:innerShdw>
    </a:effectLst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b="1" dirty="0" smtClean="0"/>
              <a:t>ТЕРРИТОРИАЛЬНОЕ УПРАВЛЕНИЕ «ВОСТОЧНОЕ» 2025 год</a:t>
            </a:r>
            <a:br>
              <a:rPr lang="ru-RU" sz="4400" b="1" dirty="0" smtClean="0"/>
            </a:br>
            <a:endParaRPr lang="ru-RU" sz="4400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496944" cy="1440160"/>
          </a:xfrm>
        </p:spPr>
        <p:txBody>
          <a:bodyPr>
            <a:normAutofit/>
          </a:bodyPr>
          <a:lstStyle/>
          <a:p>
            <a:pPr algn="ctr"/>
            <a:r>
              <a:rPr lang="ru-RU" sz="4000" b="1" u="sng" dirty="0" smtClean="0"/>
              <a:t>«</a:t>
            </a:r>
            <a:r>
              <a:rPr lang="ru-RU" sz="4000" b="1" i="1" u="sng" dirty="0"/>
              <a:t>Обустройство </a:t>
            </a:r>
            <a:r>
              <a:rPr lang="ru-RU" sz="4000" b="1" i="1" u="sng" dirty="0" err="1"/>
              <a:t>плотомоя</a:t>
            </a:r>
            <a:r>
              <a:rPr lang="ru-RU" sz="4000" b="1" i="1" u="sng" dirty="0"/>
              <a:t> в </a:t>
            </a:r>
            <a:r>
              <a:rPr lang="ru-RU" sz="4000" b="1" i="1" u="sng" dirty="0" err="1" smtClean="0"/>
              <a:t>д.Текарево</a:t>
            </a:r>
            <a:r>
              <a:rPr lang="ru-RU" sz="4000" b="1" u="sng" dirty="0" smtClean="0"/>
              <a:t>»</a:t>
            </a:r>
            <a:endParaRPr lang="ru-RU" sz="4000" b="1" u="sng" dirty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395536" y="1124744"/>
            <a:ext cx="8424936" cy="547260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/>
              <a:t>Берег озера </a:t>
            </a:r>
            <a:r>
              <a:rPr lang="ru-RU" sz="2000" dirty="0" err="1"/>
              <a:t>Текарево</a:t>
            </a:r>
            <a:r>
              <a:rPr lang="ru-RU" sz="2000" dirty="0"/>
              <a:t> в деревне </a:t>
            </a:r>
            <a:r>
              <a:rPr lang="ru-RU" sz="2000" dirty="0" err="1"/>
              <a:t>Текарево</a:t>
            </a:r>
            <a:r>
              <a:rPr lang="ru-RU" sz="2000" dirty="0"/>
              <a:t> топкий, уровень воды в 15 метрах от сухого берега. Поэтому жителям хочется облагородить спуск (подход) к озеру в виде мостков, завершением которых будет плот на понтонах на поверхности воды. Мостки – это возможность добраться до чистой воды, создать более комфортные условия для ловли рыбы и других видов активного отдыха, с них же можно отправиться в озеро на лодке, пригодится мостик и для хозяйственных нужд.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919753031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2880320" cy="1440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Безопасность людей на водных объектах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46639" y="4509120"/>
            <a:ext cx="3384376" cy="16561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комфортные прогулки к озеру, отдых, рыбалка</a:t>
            </a:r>
          </a:p>
        </p:txBody>
      </p:sp>
      <p:sp>
        <p:nvSpPr>
          <p:cNvPr id="5" name="Овал 4"/>
          <p:cNvSpPr/>
          <p:nvPr/>
        </p:nvSpPr>
        <p:spPr>
          <a:xfrm>
            <a:off x="3033485" y="2905664"/>
            <a:ext cx="2808312" cy="1171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ффективность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проекта несомненна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0800000">
            <a:off x="3635896" y="1628800"/>
            <a:ext cx="1440160" cy="100811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5656" y="2905664"/>
            <a:ext cx="1008112" cy="1152128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3059832" y="4329100"/>
            <a:ext cx="1440160" cy="1008112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0800000">
            <a:off x="6444208" y="3213670"/>
            <a:ext cx="1440160" cy="1008112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04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68760"/>
            <a:ext cx="3833377" cy="5112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4159</TotalTime>
  <Words>124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Народный бюджет  ТЕРРИТОРИАЛЬНОЕ УПРАВЛЕНИЕ «ВОСТОЧНОЕ»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259</cp:revision>
  <cp:lastPrinted>2015-10-28T07:53:04Z</cp:lastPrinted>
  <dcterms:created xsi:type="dcterms:W3CDTF">2015-10-21T08:24:23Z</dcterms:created>
  <dcterms:modified xsi:type="dcterms:W3CDTF">2025-09-16T13:40:51Z</dcterms:modified>
</cp:coreProperties>
</file>