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165.4</c:v>
                </c:pt>
                <c:pt idx="1">
                  <c:v>47.3</c:v>
                </c:pt>
                <c:pt idx="3">
                  <c:v>23.6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ТЕРРИТОРИАЛЬНОЕ УПРАВЛЕНИЕ «ЗАПАДНОЕ» </a:t>
            </a:r>
            <a:r>
              <a:rPr lang="ru-RU" sz="4400" b="1" dirty="0" smtClean="0"/>
              <a:t>2025 </a:t>
            </a:r>
            <a:r>
              <a:rPr lang="ru-RU" sz="4400" b="1" dirty="0" smtClean="0"/>
              <a:t>год</a:t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496944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«Обустройство </a:t>
            </a:r>
            <a:r>
              <a:rPr lang="ru-RU" sz="4000" b="1" u="sng" dirty="0" err="1">
                <a:latin typeface="Times New Roman" pitchFamily="18" charset="0"/>
                <a:cs typeface="Times New Roman" pitchFamily="18" charset="0"/>
              </a:rPr>
              <a:t>плотомоя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 в с. </a:t>
            </a:r>
            <a:r>
              <a:rPr lang="ru-RU" sz="4000" b="1" u="sng" dirty="0" err="1">
                <a:latin typeface="Times New Roman" pitchFamily="18" charset="0"/>
                <a:cs typeface="Times New Roman" pitchFamily="18" charset="0"/>
              </a:rPr>
              <a:t>Куность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 на улице </a:t>
            </a:r>
            <a:r>
              <a:rPr lang="ru-RU" sz="4000" b="1" u="sng" dirty="0" err="1">
                <a:latin typeface="Times New Roman" pitchFamily="18" charset="0"/>
                <a:cs typeface="Times New Roman" pitchFamily="18" charset="0"/>
              </a:rPr>
              <a:t>Трофимовская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95536" y="1772816"/>
            <a:ext cx="8424936" cy="374441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/>
              <a:t>В настоящее время на ул. </a:t>
            </a:r>
            <a:r>
              <a:rPr lang="ru-RU" sz="2000" dirty="0" err="1" smtClean="0"/>
              <a:t>Трофимовская</a:t>
            </a:r>
            <a:r>
              <a:rPr lang="ru-RU" sz="2000" dirty="0" smtClean="0"/>
              <a:t> </a:t>
            </a:r>
            <a:r>
              <a:rPr lang="ru-RU" sz="2000" dirty="0"/>
              <a:t>в с. </a:t>
            </a:r>
            <a:r>
              <a:rPr lang="ru-RU" sz="2000" dirty="0" err="1"/>
              <a:t>Куность</a:t>
            </a:r>
            <a:r>
              <a:rPr lang="ru-RU" sz="2000" dirty="0"/>
              <a:t> существующий </a:t>
            </a:r>
            <a:r>
              <a:rPr lang="ru-RU" sz="2000" dirty="0" err="1"/>
              <a:t>плотомой</a:t>
            </a:r>
            <a:r>
              <a:rPr lang="ru-RU" sz="2000" dirty="0"/>
              <a:t> находится в аварийном состоянии. При заборе воды для питьевых и хозяйственных целей и полоскании белья  жители рискуют получить травму: доски прогнили, перила сломаны, бревна обросли илом.</a:t>
            </a:r>
          </a:p>
          <a:p>
            <a:r>
              <a:rPr lang="ru-RU" sz="2000" dirty="0"/>
              <a:t>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231307680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Безопасность людей на водных объектах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тесной связи между жителями и органами местного самоуправления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04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35227"/>
            <a:ext cx="3677595" cy="4903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3677595" cy="4903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4153</TotalTime>
  <Words>95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ТЕРРИТОРИАЛЬНОЕ УПРАВЛЕНИЕ «ЗАПАДНОЕ»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259</cp:revision>
  <cp:lastPrinted>2015-10-28T07:53:04Z</cp:lastPrinted>
  <dcterms:created xsi:type="dcterms:W3CDTF">2015-10-21T08:24:23Z</dcterms:created>
  <dcterms:modified xsi:type="dcterms:W3CDTF">2025-09-17T09:55:53Z</dcterms:modified>
</cp:coreProperties>
</file>