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3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0000">
                  <a:alpha val="80000"/>
                </a:srgb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140</c:v>
                </c:pt>
                <c:pt idx="1">
                  <c:v>40</c:v>
                </c:pt>
                <c:pt idx="3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gradFill flip="none" rotWithShape="1">
      <a:gsLst>
        <a:gs pos="0">
          <a:srgbClr val="FFFF00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2700000" scaled="1"/>
      <a:tileRect/>
    </a:gradFill>
    <a:effectLst>
      <a:innerShdw blurRad="63500" dist="50800">
        <a:prstClr val="black">
          <a:alpha val="50000"/>
        </a:prstClr>
      </a:innerShdw>
    </a:effectLst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830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b="1" dirty="0" smtClean="0"/>
              <a:t>ТЕРРИТОРИАЛЬНОЕ УПРАВЛЕНИЕ </a:t>
            </a:r>
            <a:r>
              <a:rPr lang="ru-RU" sz="4400" b="1" dirty="0" smtClean="0"/>
              <a:t>«ВОСТОЧНОЕ</a:t>
            </a:r>
            <a:r>
              <a:rPr lang="ru-RU" sz="4400" b="1" dirty="0" smtClean="0"/>
              <a:t>» </a:t>
            </a:r>
            <a:r>
              <a:rPr lang="ru-RU" sz="4400" b="1" dirty="0" smtClean="0"/>
              <a:t>2025 </a:t>
            </a:r>
            <a:r>
              <a:rPr lang="ru-RU" sz="4400" b="1" dirty="0" smtClean="0"/>
              <a:t>год</a:t>
            </a:r>
            <a:br>
              <a:rPr lang="ru-RU" sz="4400" b="1" dirty="0" smtClean="0"/>
            </a:br>
            <a:endParaRPr lang="ru-RU" sz="4400" b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8496944" cy="1440160"/>
          </a:xfrm>
        </p:spPr>
        <p:txBody>
          <a:bodyPr>
            <a:normAutofit/>
          </a:bodyPr>
          <a:lstStyle/>
          <a:p>
            <a:pPr algn="ctr"/>
            <a:r>
              <a:rPr lang="ru-RU" sz="4000" b="1" u="sng" dirty="0" smtClean="0"/>
              <a:t>«</a:t>
            </a:r>
            <a:r>
              <a:rPr lang="ru-RU" sz="4000" b="1" u="sng" dirty="0"/>
              <a:t>Обустройство </a:t>
            </a:r>
            <a:r>
              <a:rPr lang="ru-RU" sz="4000" b="1" u="sng" dirty="0" err="1"/>
              <a:t>плотомоя</a:t>
            </a:r>
            <a:r>
              <a:rPr lang="ru-RU" sz="4000" b="1" u="sng" dirty="0"/>
              <a:t> в </a:t>
            </a:r>
            <a:r>
              <a:rPr lang="ru-RU" sz="4000" b="1" u="sng" dirty="0" err="1"/>
              <a:t>с.Антушево</a:t>
            </a:r>
            <a:r>
              <a:rPr lang="ru-RU" sz="4000" b="1" u="sng" dirty="0" smtClean="0"/>
              <a:t>»</a:t>
            </a:r>
            <a:endParaRPr lang="ru-RU" sz="4000" b="1" u="sng" dirty="0"/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1412776"/>
            <a:ext cx="877540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br>
              <a:rPr lang="ru-RU" sz="3400" b="1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endParaRPr lang="ru-RU" sz="3400" dirty="0">
              <a:effectLst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395536" y="1124744"/>
            <a:ext cx="8424936" cy="547260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/>
              <a:t>Береговая полоса озера </a:t>
            </a:r>
            <a:r>
              <a:rPr lang="ru-RU" sz="2000" dirty="0" err="1"/>
              <a:t>Лозское</a:t>
            </a:r>
            <a:r>
              <a:rPr lang="ru-RU" sz="2000" dirty="0"/>
              <a:t> в </a:t>
            </a:r>
            <a:r>
              <a:rPr lang="ru-RU" sz="2000" dirty="0" err="1"/>
              <a:t>с.Антушево</a:t>
            </a:r>
            <a:r>
              <a:rPr lang="ru-RU" sz="2000" dirty="0"/>
              <a:t> подвержена подтоплению, зарастанию травой, в связи с чем местным жителям трудно подойти к воде. Жителям хочется благоустроить подход к озеру, установить мостки, завершением которых будет небольшой плотик на поверхности воды. Реализация данного проекта даст возможность жителям села добраться до чистой воды, создаст комфортные условия для населения при ловле рыбы и других видов активного отдыха. С </a:t>
            </a:r>
            <a:r>
              <a:rPr lang="ru-RU" sz="2000" dirty="0" err="1"/>
              <a:t>плотомоя</a:t>
            </a:r>
            <a:r>
              <a:rPr lang="ru-RU" sz="2000" dirty="0"/>
              <a:t> также можно отправиться в озеро </a:t>
            </a:r>
            <a:r>
              <a:rPr lang="ru-RU" sz="2000" dirty="0" err="1"/>
              <a:t>налодке</a:t>
            </a:r>
            <a:r>
              <a:rPr lang="ru-RU" sz="2000" dirty="0"/>
              <a:t>, пригодится он и для хозяйственных нужд.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02471593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2880320" cy="14401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Безопасность людей на водных объектах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46639" y="4509120"/>
            <a:ext cx="3384376" cy="16561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комфортные прогулки к озеру, отдых, рыбалка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33485" y="2905664"/>
            <a:ext cx="2808312" cy="11714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ффективность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проекта несомненна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0800000">
            <a:off x="3635896" y="1628800"/>
            <a:ext cx="1440160" cy="1008112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475656" y="2905664"/>
            <a:ext cx="1008112" cy="1152128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3059832" y="4329100"/>
            <a:ext cx="1440160" cy="1008112"/>
          </a:xfrm>
          <a:prstGeom prst="curv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 rot="10800000">
            <a:off x="6444208" y="3213670"/>
            <a:ext cx="1440160" cy="1008112"/>
          </a:xfrm>
          <a:prstGeom prst="curv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04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30130"/>
            <a:ext cx="4896544" cy="6041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4154</TotalTime>
  <Words>128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Народный бюджет  ТЕРРИТОРИАЛЬНОЕ УПРАВЛЕНИЕ «ВОСТОЧНОЕ» 2025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257</cp:revision>
  <cp:lastPrinted>2015-10-28T07:53:04Z</cp:lastPrinted>
  <dcterms:created xsi:type="dcterms:W3CDTF">2015-10-21T08:24:23Z</dcterms:created>
  <dcterms:modified xsi:type="dcterms:W3CDTF">2025-09-16T11:59:19Z</dcterms:modified>
</cp:coreProperties>
</file>