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210</c:v>
                </c:pt>
                <c:pt idx="1">
                  <c:v>60</c:v>
                </c:pt>
                <c:pt idx="2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B2C008-C4F3-40C6-A049-B30B9E643D33}">
      <dgm:prSet phldrT="[Текст]" custT="1"/>
      <dgm:spPr/>
      <dgm:t>
        <a:bodyPr/>
        <a:lstStyle/>
        <a:p>
          <a:r>
            <a:rPr lang="ru-RU" sz="2400" b="1" i="1" dirty="0" smtClean="0"/>
            <a:t>Улучшение  качества жизни жителей деревни</a:t>
          </a:r>
          <a:endParaRPr lang="ru-RU" sz="2400" i="1" dirty="0"/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 custT="1"/>
      <dgm:spPr/>
      <dgm:t>
        <a:bodyPr/>
        <a:lstStyle/>
        <a:p>
          <a:r>
            <a:rPr lang="ru-RU" sz="2400" b="1" i="1" dirty="0" smtClean="0"/>
            <a:t>Установление тесной связи между жителями и органами местного самоуправления</a:t>
          </a:r>
          <a:endParaRPr lang="ru-RU" sz="2400" b="1" i="1" dirty="0"/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7D705D27-E6DB-4FCA-87D5-2E326914C65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5A818E3D-A866-4DEA-90A0-E5078D8A0495}" type="parTrans" cxnId="{A2CA6BA2-28BF-4C10-8981-773A42D6438E}">
      <dgm:prSet/>
      <dgm:spPr/>
    </dgm:pt>
    <dgm:pt modelId="{E270D8E6-6DE4-4CE6-8D30-592659319E69}" type="sibTrans" cxnId="{A2CA6BA2-28BF-4C10-8981-773A42D6438E}">
      <dgm:prSet/>
      <dgm:spPr/>
    </dgm:pt>
    <dgm:pt modelId="{C13FC817-E5A8-4640-82FE-6F007BBECA3F}">
      <dgm:prSet/>
      <dgm:spPr/>
      <dgm:t>
        <a:bodyPr/>
        <a:lstStyle/>
        <a:p>
          <a:r>
            <a:rPr lang="ru-RU" b="1" dirty="0" smtClean="0"/>
            <a:t>создание условий безопасного движения транспорта и пешеходов в вечернее и ночное время</a:t>
          </a:r>
          <a:endParaRPr lang="ru-RU" dirty="0"/>
        </a:p>
      </dgm:t>
    </dgm:pt>
    <dgm:pt modelId="{339B8011-E945-4A6B-94B7-714D3F79FBED}" type="parTrans" cxnId="{E20193A9-11B6-4449-82E0-91B2B0C3940F}">
      <dgm:prSet/>
      <dgm:spPr/>
    </dgm:pt>
    <dgm:pt modelId="{6C3F9D38-1D16-480E-B5B2-92FA334D3A96}" type="sibTrans" cxnId="{E20193A9-11B6-4449-82E0-91B2B0C3940F}">
      <dgm:prSet/>
      <dgm:spPr/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  <dgm:t>
        <a:bodyPr/>
        <a:lstStyle/>
        <a:p>
          <a:endParaRPr lang="ru-RU"/>
        </a:p>
      </dgm:t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  <dgm:t>
        <a:bodyPr/>
        <a:lstStyle/>
        <a:p>
          <a:endParaRPr lang="ru-RU"/>
        </a:p>
      </dgm:t>
    </dgm:pt>
    <dgm:pt modelId="{6E7A1AE3-F3E1-4298-BEEC-D01B9C1EFC8B}" type="pres">
      <dgm:prSet presAssocID="{1D00DAB4-4561-4679-83E7-5E1040E12DF1}" presName="composite" presStyleCnt="0"/>
      <dgm:spPr/>
      <dgm:t>
        <a:bodyPr/>
        <a:lstStyle/>
        <a:p>
          <a:endParaRPr lang="ru-RU"/>
        </a:p>
      </dgm:t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 custLinFactNeighborX="394" custLinFactNeighborY="5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8EAFF-07E0-40DC-8606-4DAF50C35EE1}" type="pres">
      <dgm:prSet presAssocID="{7639CDAA-D476-44E7-BCB5-7F0954EEE0F1}" presName="sp" presStyleCnt="0"/>
      <dgm:spPr/>
    </dgm:pt>
    <dgm:pt modelId="{4C4294F1-08F6-4F9F-B5C5-2AA59695C741}" type="pres">
      <dgm:prSet presAssocID="{7D705D27-E6DB-4FCA-87D5-2E326914C65F}" presName="composite" presStyleCnt="0"/>
      <dgm:spPr/>
    </dgm:pt>
    <dgm:pt modelId="{4FC35C00-7415-4762-BF65-B37ACF8FF5B9}" type="pres">
      <dgm:prSet presAssocID="{7D705D27-E6DB-4FCA-87D5-2E326914C65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B7B67-EC30-47FF-BB0B-B2BC52C6688D}" type="pres">
      <dgm:prSet presAssocID="{7D705D27-E6DB-4FCA-87D5-2E326914C65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76047C3D-2375-415A-9CBD-E3D34128B9C1}" type="presOf" srcId="{7D705D27-E6DB-4FCA-87D5-2E326914C65F}" destId="{4FC35C00-7415-4762-BF65-B37ACF8FF5B9}" srcOrd="0" destOrd="0" presId="urn:microsoft.com/office/officeart/2005/8/layout/chevron2"/>
    <dgm:cxn modelId="{E20193A9-11B6-4449-82E0-91B2B0C3940F}" srcId="{1D00DAB4-4561-4679-83E7-5E1040E12DF1}" destId="{C13FC817-E5A8-4640-82FE-6F007BBECA3F}" srcOrd="0" destOrd="0" parTransId="{339B8011-E945-4A6B-94B7-714D3F79FBED}" sibTransId="{6C3F9D38-1D16-480E-B5B2-92FA334D3A96}"/>
    <dgm:cxn modelId="{ECD1B1FE-271C-47F3-B70E-E020156FC120}" type="presOf" srcId="{C13FC817-E5A8-4640-82FE-6F007BBECA3F}" destId="{08F6ADD4-A28D-4DE5-A8EE-D037328797D9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A2CA6BA2-28BF-4C10-8981-773A42D6438E}" srcId="{02D3B7E6-7B95-41DA-A27A-CC6CE1C24B68}" destId="{7D705D27-E6DB-4FCA-87D5-2E326914C65F}" srcOrd="2" destOrd="0" parTransId="{5A818E3D-A866-4DEA-90A0-E5078D8A0495}" sibTransId="{E270D8E6-6DE4-4CE6-8D30-592659319E69}"/>
    <dgm:cxn modelId="{C7F4E2C7-002E-46EB-8264-9F217CD9CED5}" type="presOf" srcId="{EEF84785-5CDE-485B-BB7C-B9CDB043FBB1}" destId="{077B7B67-EC30-47FF-BB0B-B2BC52C6688D}" srcOrd="0" destOrd="0" presId="urn:microsoft.com/office/officeart/2005/8/layout/chevron2"/>
    <dgm:cxn modelId="{E7D456DA-4218-4B4D-90F7-8D7B8DA298CB}" srcId="{7D705D27-E6DB-4FCA-87D5-2E326914C65F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80776EAA-F121-4D7F-88BE-05ECFB1E9D80}" type="presParOf" srcId="{D6ED0CB4-3FBC-4249-9CDB-62163CA08306}" destId="{3008EAFF-07E0-40DC-8606-4DAF50C35EE1}" srcOrd="3" destOrd="0" presId="urn:microsoft.com/office/officeart/2005/8/layout/chevron2"/>
    <dgm:cxn modelId="{52B83F2D-7DEB-4720-B40F-0F50F1F97C40}" type="presParOf" srcId="{D6ED0CB4-3FBC-4249-9CDB-62163CA08306}" destId="{4C4294F1-08F6-4F9F-B5C5-2AA59695C741}" srcOrd="4" destOrd="0" presId="urn:microsoft.com/office/officeart/2005/8/layout/chevron2"/>
    <dgm:cxn modelId="{BB56A99B-5FC2-44B6-A165-FE053E0C0C12}" type="presParOf" srcId="{4C4294F1-08F6-4F9F-B5C5-2AA59695C741}" destId="{4FC35C00-7415-4762-BF65-B37ACF8FF5B9}" srcOrd="0" destOrd="0" presId="urn:microsoft.com/office/officeart/2005/8/layout/chevron2"/>
    <dgm:cxn modelId="{B9F3FD0F-7655-419F-8B6A-23BF47A8A862}" type="presParOf" srcId="{4C4294F1-08F6-4F9F-B5C5-2AA59695C741}" destId="{077B7B67-EC30-47FF-BB0B-B2BC52C668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1</a:t>
          </a:r>
          <a:endParaRPr lang="ru-RU" sz="35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Улучшение  качества жизни жителей деревни</a:t>
          </a:r>
          <a:endParaRPr lang="ru-RU" sz="2400" i="1" kern="1200" dirty="0"/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186031"/>
                <a:satOff val="1024"/>
                <a:lumOff val="12814"/>
                <a:alphaOff val="0"/>
                <a:lumMod val="95000"/>
              </a:schemeClr>
            </a:gs>
            <a:gs pos="100000">
              <a:schemeClr val="accent2">
                <a:shade val="80000"/>
                <a:hueOff val="186031"/>
                <a:satOff val="1024"/>
                <a:lumOff val="12814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186031"/>
              <a:satOff val="1024"/>
              <a:lumOff val="1281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2</a:t>
          </a:r>
          <a:endParaRPr lang="ru-RU" sz="35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076261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186031"/>
              <a:satOff val="1024"/>
              <a:lumOff val="1281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создание условий безопасного движения транспорта и пешеходов в вечернее и ночное время</a:t>
          </a:r>
          <a:endParaRPr lang="ru-RU" sz="2400" kern="1200" dirty="0"/>
        </a:p>
      </dsp:txBody>
      <dsp:txXfrm rot="-5400000">
        <a:off x="1198807" y="1638511"/>
        <a:ext cx="6379700" cy="1004495"/>
      </dsp:txXfrm>
    </dsp:sp>
    <dsp:sp modelId="{4FC35C00-7415-4762-BF65-B37ACF8FF5B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372061"/>
                <a:satOff val="2047"/>
                <a:lumOff val="25628"/>
                <a:alphaOff val="0"/>
                <a:lumMod val="95000"/>
              </a:schemeClr>
            </a:gs>
            <a:gs pos="100000">
              <a:schemeClr val="accent2">
                <a:shade val="80000"/>
                <a:hueOff val="372061"/>
                <a:satOff val="2047"/>
                <a:lumOff val="25628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3</a:t>
          </a:r>
          <a:endParaRPr lang="ru-RU" sz="3500" kern="1200" dirty="0"/>
        </a:p>
      </dsp:txBody>
      <dsp:txXfrm rot="-5400000">
        <a:off x="0" y="3638924"/>
        <a:ext cx="1198806" cy="513774"/>
      </dsp:txXfrm>
    </dsp:sp>
    <dsp:sp modelId="{077B7B67-EC30-47FF-BB0B-B2BC52C6688D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Установление тесной связи между жителями и органами местного самоуправления</a:t>
          </a:r>
          <a:endParaRPr lang="ru-RU" sz="2400" b="1" i="1" kern="1200" dirty="0"/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2">
                <a:lumMod val="60000"/>
                <a:lumOff val="40000"/>
              </a:schemeClr>
            </a:gs>
            <a:gs pos="82000">
              <a:srgbClr val="FF7A00"/>
            </a:gs>
            <a:gs pos="100000">
              <a:srgbClr val="FF0300"/>
            </a:gs>
            <a:gs pos="98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365104"/>
            <a:ext cx="8496944" cy="1296144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Установка фонарей уличного освещения в </a:t>
            </a:r>
            <a:r>
              <a:rPr lang="ru-RU" sz="36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д.Лесуково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НАРОДНЫЙ БЮДЖЕТ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УПРАВЛЕНИЕ «ВОСТОЧНОЕ»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Проблемы, на решение которых направлен проект: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12776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Проект  предусматривает  установку  дополнительных фонарей уличного освещения на существующие опоры ВЛ-0,4кВ</a:t>
            </a:r>
            <a:endParaRPr lang="ru-RU" sz="24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16163743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115212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0708590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ФОТООТЧЕТ</a:t>
            </a:r>
            <a:endParaRPr lang="ru-RU" sz="48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19681"/>
            <a:ext cx="3816424" cy="50885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765" y="1019681"/>
            <a:ext cx="3816424" cy="50885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4284</TotalTime>
  <Words>69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271</cp:revision>
  <cp:lastPrinted>2015-10-28T07:53:04Z</cp:lastPrinted>
  <dcterms:created xsi:type="dcterms:W3CDTF">2015-10-21T08:24:23Z</dcterms:created>
  <dcterms:modified xsi:type="dcterms:W3CDTF">2025-09-16T12:37:48Z</dcterms:modified>
</cp:coreProperties>
</file>