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2"/>
            <c:bubble3D val="0"/>
            <c:spPr>
              <a:solidFill>
                <a:srgbClr val="F79646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1370.7</c:v>
                </c:pt>
                <c:pt idx="1">
                  <c:v>391.7</c:v>
                </c:pt>
                <c:pt idx="3">
                  <c:v>195.8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25CEA0-43BC-4B63-BF17-B00791807B3A}" type="doc">
      <dgm:prSet loTypeId="urn:microsoft.com/office/officeart/2005/8/layout/chevron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52E24E-20A7-4A1B-AFF8-C0DE151EA219}">
      <dgm:prSet phldrT="[Текст]" custT="1"/>
      <dgm:spPr/>
      <dgm:t>
        <a:bodyPr/>
        <a:lstStyle/>
        <a:p>
          <a:endParaRPr lang="ru-RU" sz="1000" dirty="0"/>
        </a:p>
      </dgm:t>
    </dgm:pt>
    <dgm:pt modelId="{B89039AA-0BF8-4B9F-B72B-613FC408908A}" type="parTrans" cxnId="{BCC61DCF-E728-411D-98F0-4E2A07E5853C}">
      <dgm:prSet/>
      <dgm:spPr/>
      <dgm:t>
        <a:bodyPr/>
        <a:lstStyle/>
        <a:p>
          <a:endParaRPr lang="ru-RU" sz="1000"/>
        </a:p>
      </dgm:t>
    </dgm:pt>
    <dgm:pt modelId="{1FC948BD-943D-4073-9221-0E59BDD79CCC}" type="sibTrans" cxnId="{BCC61DCF-E728-411D-98F0-4E2A07E5853C}">
      <dgm:prSet/>
      <dgm:spPr/>
      <dgm:t>
        <a:bodyPr/>
        <a:lstStyle/>
        <a:p>
          <a:endParaRPr lang="ru-RU" sz="1000"/>
        </a:p>
      </dgm:t>
    </dgm:pt>
    <dgm:pt modelId="{804F9005-C9A1-4379-9CC5-E113E1402E89}">
      <dgm:prSet custT="1"/>
      <dgm:spPr/>
      <dgm:t>
        <a:bodyPr/>
        <a:lstStyle/>
        <a:p>
          <a:r>
            <a:rPr lang="ru-RU" sz="1800" b="0" dirty="0" smtClean="0"/>
            <a:t>Ремонт входной зоны с восточной стороны Парка</a:t>
          </a:r>
          <a:endParaRPr lang="ru-RU" sz="1800" b="0" i="1" dirty="0">
            <a:latin typeface="Times New Roman" pitchFamily="18" charset="0"/>
            <a:cs typeface="Times New Roman" pitchFamily="18" charset="0"/>
          </a:endParaRPr>
        </a:p>
      </dgm:t>
    </dgm:pt>
    <dgm:pt modelId="{F9489B14-3293-4F76-9FE1-EC40DF0275F2}" type="parTrans" cxnId="{0A3B8D80-0ED4-4C71-97F3-B758B9307BE1}">
      <dgm:prSet/>
      <dgm:spPr/>
      <dgm:t>
        <a:bodyPr/>
        <a:lstStyle/>
        <a:p>
          <a:endParaRPr lang="ru-RU"/>
        </a:p>
      </dgm:t>
    </dgm:pt>
    <dgm:pt modelId="{19E89CA1-50E8-4E48-B612-6DBFA3023FE1}" type="sibTrans" cxnId="{0A3B8D80-0ED4-4C71-97F3-B758B9307BE1}">
      <dgm:prSet/>
      <dgm:spPr/>
      <dgm:t>
        <a:bodyPr/>
        <a:lstStyle/>
        <a:p>
          <a:endParaRPr lang="ru-RU"/>
        </a:p>
      </dgm:t>
    </dgm:pt>
    <dgm:pt modelId="{5835AC1F-A41D-4277-A299-2544E411BFBD}">
      <dgm:prSet phldrT="[Текст]" custT="1"/>
      <dgm:spPr/>
      <dgm:t>
        <a:bodyPr/>
        <a:lstStyle/>
        <a:p>
          <a:endParaRPr lang="ru-RU" sz="1000" dirty="0"/>
        </a:p>
      </dgm:t>
    </dgm:pt>
    <dgm:pt modelId="{C34DD723-4DD9-4F6B-956D-A87527951B25}" type="sibTrans" cxnId="{37363BE3-D2ED-44C7-A7A5-E4A43F7018C4}">
      <dgm:prSet/>
      <dgm:spPr/>
      <dgm:t>
        <a:bodyPr/>
        <a:lstStyle/>
        <a:p>
          <a:endParaRPr lang="ru-RU"/>
        </a:p>
      </dgm:t>
    </dgm:pt>
    <dgm:pt modelId="{ACE53E2A-8C89-4257-BCD4-0502F6BE1751}" type="parTrans" cxnId="{37363BE3-D2ED-44C7-A7A5-E4A43F7018C4}">
      <dgm:prSet/>
      <dgm:spPr/>
      <dgm:t>
        <a:bodyPr/>
        <a:lstStyle/>
        <a:p>
          <a:endParaRPr lang="ru-RU"/>
        </a:p>
      </dgm:t>
    </dgm:pt>
    <dgm:pt modelId="{2FD42F1D-1027-48B9-A3FF-216C3AD58B52}">
      <dgm:prSet custT="1"/>
      <dgm:spPr/>
      <dgm:t>
        <a:bodyPr/>
        <a:lstStyle/>
        <a:p>
          <a:r>
            <a:rPr lang="ru-RU" sz="1800" b="0" u="none" dirty="0" smtClean="0"/>
            <a:t>Удаление поросли, обрезка кустов, деревьев, выпиливание сухих и опасных деревьев</a:t>
          </a:r>
          <a:endParaRPr lang="ru-RU" sz="1800" b="0" i="1" u="none" dirty="0" smtClean="0">
            <a:latin typeface="Times New Roman" pitchFamily="18" charset="0"/>
            <a:cs typeface="Times New Roman" pitchFamily="18" charset="0"/>
          </a:endParaRPr>
        </a:p>
      </dgm:t>
    </dgm:pt>
    <dgm:pt modelId="{09EE6368-BDE1-4268-A224-8FBD1086F157}" type="sibTrans" cxnId="{792CDB55-1744-4F26-9277-D281D3940AB1}">
      <dgm:prSet/>
      <dgm:spPr/>
      <dgm:t>
        <a:bodyPr/>
        <a:lstStyle/>
        <a:p>
          <a:endParaRPr lang="ru-RU"/>
        </a:p>
      </dgm:t>
    </dgm:pt>
    <dgm:pt modelId="{D0AAF3C5-48EE-4890-8050-53399E94444F}" type="parTrans" cxnId="{792CDB55-1744-4F26-9277-D281D3940AB1}">
      <dgm:prSet/>
      <dgm:spPr/>
      <dgm:t>
        <a:bodyPr/>
        <a:lstStyle/>
        <a:p>
          <a:endParaRPr lang="ru-RU"/>
        </a:p>
      </dgm:t>
    </dgm:pt>
    <dgm:pt modelId="{16AF8F69-449E-41FA-A208-EAA490158B6C}">
      <dgm:prSet phldrT="[Текст]" custT="1"/>
      <dgm:spPr/>
      <dgm:t>
        <a:bodyPr/>
        <a:lstStyle/>
        <a:p>
          <a:endParaRPr lang="ru-RU" sz="1000" dirty="0"/>
        </a:p>
      </dgm:t>
    </dgm:pt>
    <dgm:pt modelId="{9F553112-D1BA-459B-AD9A-E45887F74852}" type="parTrans" cxnId="{321D3ED3-68FB-4DFC-9658-2A9C7874DDEF}">
      <dgm:prSet/>
      <dgm:spPr/>
      <dgm:t>
        <a:bodyPr/>
        <a:lstStyle/>
        <a:p>
          <a:endParaRPr lang="ru-RU"/>
        </a:p>
      </dgm:t>
    </dgm:pt>
    <dgm:pt modelId="{9F27F429-50B5-4AE4-9C9C-881DB8EDB41F}" type="sibTrans" cxnId="{321D3ED3-68FB-4DFC-9658-2A9C7874DDEF}">
      <dgm:prSet/>
      <dgm:spPr/>
      <dgm:t>
        <a:bodyPr/>
        <a:lstStyle/>
        <a:p>
          <a:endParaRPr lang="ru-RU"/>
        </a:p>
      </dgm:t>
    </dgm:pt>
    <dgm:pt modelId="{8F379AF6-98A6-4215-8261-DCB08819BD32}">
      <dgm:prSet custT="1"/>
      <dgm:spPr/>
      <dgm:t>
        <a:bodyPr/>
        <a:lstStyle/>
        <a:p>
          <a:r>
            <a:rPr lang="ru-RU" sz="1800" dirty="0" smtClean="0"/>
            <a:t>Установка</a:t>
          </a:r>
          <a:r>
            <a:rPr lang="ru-RU" sz="2000" dirty="0" smtClean="0"/>
            <a:t> малых архитектурных форм в форме книг памяти</a:t>
          </a:r>
          <a:endParaRPr lang="ru-RU" sz="2000" dirty="0"/>
        </a:p>
      </dgm:t>
    </dgm:pt>
    <dgm:pt modelId="{C2E02489-04EC-4499-86C4-36B463EAD943}" type="parTrans" cxnId="{B10A7BD3-4E71-4CCD-B49A-C4A49CC97816}">
      <dgm:prSet/>
      <dgm:spPr/>
      <dgm:t>
        <a:bodyPr/>
        <a:lstStyle/>
        <a:p>
          <a:endParaRPr lang="ru-RU"/>
        </a:p>
      </dgm:t>
    </dgm:pt>
    <dgm:pt modelId="{60146AB4-3A09-483C-86C0-A4F8F0E333A6}" type="sibTrans" cxnId="{B10A7BD3-4E71-4CCD-B49A-C4A49CC97816}">
      <dgm:prSet/>
      <dgm:spPr/>
      <dgm:t>
        <a:bodyPr/>
        <a:lstStyle/>
        <a:p>
          <a:endParaRPr lang="ru-RU"/>
        </a:p>
      </dgm:t>
    </dgm:pt>
    <dgm:pt modelId="{03B69A4E-5A4F-4AD2-A4AA-A4E1E80E3048}">
      <dgm:prSet phldrT="[Текст]" custT="1"/>
      <dgm:spPr/>
      <dgm:t>
        <a:bodyPr/>
        <a:lstStyle/>
        <a:p>
          <a:endParaRPr lang="ru-RU" sz="1000" dirty="0"/>
        </a:p>
      </dgm:t>
    </dgm:pt>
    <dgm:pt modelId="{EDEF6C39-72DE-437A-8184-09BF24BB2538}" type="parTrans" cxnId="{C21869BE-6961-4EB2-8095-680837D490B8}">
      <dgm:prSet/>
      <dgm:spPr/>
      <dgm:t>
        <a:bodyPr/>
        <a:lstStyle/>
        <a:p>
          <a:endParaRPr lang="ru-RU"/>
        </a:p>
      </dgm:t>
    </dgm:pt>
    <dgm:pt modelId="{27A66E00-1EE0-40A8-B374-A7C1E606802D}" type="sibTrans" cxnId="{C21869BE-6961-4EB2-8095-680837D490B8}">
      <dgm:prSet/>
      <dgm:spPr/>
      <dgm:t>
        <a:bodyPr/>
        <a:lstStyle/>
        <a:p>
          <a:endParaRPr lang="ru-RU"/>
        </a:p>
      </dgm:t>
    </dgm:pt>
    <dgm:pt modelId="{A87EF680-F9C5-4DBB-A8ED-1F5EF3E6789F}">
      <dgm:prSet custT="1"/>
      <dgm:spPr/>
      <dgm:t>
        <a:bodyPr/>
        <a:lstStyle/>
        <a:p>
          <a:r>
            <a:rPr lang="ru-RU" sz="1800" dirty="0" smtClean="0"/>
            <a:t>Замена брусчатки у танка</a:t>
          </a:r>
          <a:endParaRPr lang="ru-RU" sz="1800" dirty="0"/>
        </a:p>
      </dgm:t>
    </dgm:pt>
    <dgm:pt modelId="{CC1DC3F9-BB3D-4D4B-A8BF-4CF5AE619AEE}" type="parTrans" cxnId="{CFB3F117-2197-48F4-9E51-EBCB5C4E4C08}">
      <dgm:prSet/>
      <dgm:spPr/>
      <dgm:t>
        <a:bodyPr/>
        <a:lstStyle/>
        <a:p>
          <a:endParaRPr lang="ru-RU"/>
        </a:p>
      </dgm:t>
    </dgm:pt>
    <dgm:pt modelId="{7D39C597-1372-4282-8986-E3491EF0114E}" type="sibTrans" cxnId="{CFB3F117-2197-48F4-9E51-EBCB5C4E4C08}">
      <dgm:prSet/>
      <dgm:spPr/>
      <dgm:t>
        <a:bodyPr/>
        <a:lstStyle/>
        <a:p>
          <a:endParaRPr lang="ru-RU"/>
        </a:p>
      </dgm:t>
    </dgm:pt>
    <dgm:pt modelId="{75DB7C37-E074-43A8-925A-6F1ED11E2CCF}" type="pres">
      <dgm:prSet presAssocID="{5E25CEA0-43BC-4B63-BF17-B00791807B3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437202-DE0D-40C1-A036-59B460FFE86F}" type="pres">
      <dgm:prSet presAssocID="{2452E24E-20A7-4A1B-AFF8-C0DE151EA219}" presName="composite" presStyleCnt="0"/>
      <dgm:spPr/>
      <dgm:t>
        <a:bodyPr/>
        <a:lstStyle/>
        <a:p>
          <a:endParaRPr lang="ru-RU"/>
        </a:p>
      </dgm:t>
    </dgm:pt>
    <dgm:pt modelId="{97E0379C-D9F8-4B51-982E-B56637FF3CB1}" type="pres">
      <dgm:prSet presAssocID="{2452E24E-20A7-4A1B-AFF8-C0DE151EA219}" presName="parentText" presStyleLbl="alignNode1" presStyleIdx="0" presStyleCnt="4" custScaleX="95985" custScaleY="112245" custLinFactNeighborX="6647" custLinFactNeighborY="75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95BBA-C26B-4920-9E94-B457ECE426CE}" type="pres">
      <dgm:prSet presAssocID="{2452E24E-20A7-4A1B-AFF8-C0DE151EA219}" presName="descendantText" presStyleLbl="alignAcc1" presStyleIdx="0" presStyleCnt="4" custScaleX="98512" custScaleY="110171" custLinFactNeighborX="614" custLinFactNeighborY="16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2859A7-0201-45A7-BB59-C675F32B3DC0}" type="pres">
      <dgm:prSet presAssocID="{1FC948BD-943D-4073-9221-0E59BDD79CCC}" presName="sp" presStyleCnt="0"/>
      <dgm:spPr/>
      <dgm:t>
        <a:bodyPr/>
        <a:lstStyle/>
        <a:p>
          <a:endParaRPr lang="ru-RU"/>
        </a:p>
      </dgm:t>
    </dgm:pt>
    <dgm:pt modelId="{716426A4-DFF8-41D7-902F-293EEF12BCB9}" type="pres">
      <dgm:prSet presAssocID="{16AF8F69-449E-41FA-A208-EAA490158B6C}" presName="composite" presStyleCnt="0"/>
      <dgm:spPr/>
    </dgm:pt>
    <dgm:pt modelId="{12294624-D23E-41CD-9D6E-7A486DC5CC82}" type="pres">
      <dgm:prSet presAssocID="{16AF8F69-449E-41FA-A208-EAA490158B6C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54F745-F4C5-45B2-926D-E0D8588AC91A}" type="pres">
      <dgm:prSet presAssocID="{16AF8F69-449E-41FA-A208-EAA490158B6C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D7FE3-898C-47DA-A258-CD7D86B2DF29}" type="pres">
      <dgm:prSet presAssocID="{9F27F429-50B5-4AE4-9C9C-881DB8EDB41F}" presName="sp" presStyleCnt="0"/>
      <dgm:spPr/>
    </dgm:pt>
    <dgm:pt modelId="{EFDB5E26-9CAE-4C43-A43F-3FC6823A3061}" type="pres">
      <dgm:prSet presAssocID="{03B69A4E-5A4F-4AD2-A4AA-A4E1E80E3048}" presName="composite" presStyleCnt="0"/>
      <dgm:spPr/>
    </dgm:pt>
    <dgm:pt modelId="{77BEDC3B-3844-4D5F-BB55-EBB96DA21AAD}" type="pres">
      <dgm:prSet presAssocID="{03B69A4E-5A4F-4AD2-A4AA-A4E1E80E3048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372D0B-56C6-4850-81CE-F4A220614D01}" type="pres">
      <dgm:prSet presAssocID="{03B69A4E-5A4F-4AD2-A4AA-A4E1E80E3048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3D0C8D-D648-4923-81FE-A43AE7385A6F}" type="pres">
      <dgm:prSet presAssocID="{27A66E00-1EE0-40A8-B374-A7C1E606802D}" presName="sp" presStyleCnt="0"/>
      <dgm:spPr/>
    </dgm:pt>
    <dgm:pt modelId="{2563B6F5-5314-4EFE-AFCF-97C03CF7E8BA}" type="pres">
      <dgm:prSet presAssocID="{5835AC1F-A41D-4277-A299-2544E411BFBD}" presName="composite" presStyleCnt="0"/>
      <dgm:spPr/>
      <dgm:t>
        <a:bodyPr/>
        <a:lstStyle/>
        <a:p>
          <a:endParaRPr lang="ru-RU"/>
        </a:p>
      </dgm:t>
    </dgm:pt>
    <dgm:pt modelId="{5681F703-3854-45EB-A69E-BFB485D8EFBE}" type="pres">
      <dgm:prSet presAssocID="{5835AC1F-A41D-4277-A299-2544E411BFBD}" presName="parentText" presStyleLbl="alignNode1" presStyleIdx="3" presStyleCnt="4" custScaleX="91596" custScaleY="99751" custLinFactNeighborX="7952" custLinFactNeighborY="-19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D8E486-EB78-4D50-AC38-DC29347E6453}" type="pres">
      <dgm:prSet presAssocID="{5835AC1F-A41D-4277-A299-2544E411BFBD}" presName="descendantText" presStyleLbl="alignAcc1" presStyleIdx="3" presStyleCnt="4" custScaleX="99686" custScaleY="121802" custLinFactNeighborX="1680" custLinFactNeighborY="-5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6A4BC8-2EF6-47DE-8136-1A6560287E46}" type="presOf" srcId="{03B69A4E-5A4F-4AD2-A4AA-A4E1E80E3048}" destId="{77BEDC3B-3844-4D5F-BB55-EBB96DA21AAD}" srcOrd="0" destOrd="0" presId="urn:microsoft.com/office/officeart/2005/8/layout/chevron2"/>
    <dgm:cxn modelId="{C21869BE-6961-4EB2-8095-680837D490B8}" srcId="{5E25CEA0-43BC-4B63-BF17-B00791807B3A}" destId="{03B69A4E-5A4F-4AD2-A4AA-A4E1E80E3048}" srcOrd="2" destOrd="0" parTransId="{EDEF6C39-72DE-437A-8184-09BF24BB2538}" sibTransId="{27A66E00-1EE0-40A8-B374-A7C1E606802D}"/>
    <dgm:cxn modelId="{321D3ED3-68FB-4DFC-9658-2A9C7874DDEF}" srcId="{5E25CEA0-43BC-4B63-BF17-B00791807B3A}" destId="{16AF8F69-449E-41FA-A208-EAA490158B6C}" srcOrd="1" destOrd="0" parTransId="{9F553112-D1BA-459B-AD9A-E45887F74852}" sibTransId="{9F27F429-50B5-4AE4-9C9C-881DB8EDB41F}"/>
    <dgm:cxn modelId="{2D6C02E3-D581-4579-BFF7-CCF8703743E6}" type="presOf" srcId="{2FD42F1D-1027-48B9-A3FF-216C3AD58B52}" destId="{3D195BBA-C26B-4920-9E94-B457ECE426CE}" srcOrd="0" destOrd="0" presId="urn:microsoft.com/office/officeart/2005/8/layout/chevron2"/>
    <dgm:cxn modelId="{0A3B8D80-0ED4-4C71-97F3-B758B9307BE1}" srcId="{5835AC1F-A41D-4277-A299-2544E411BFBD}" destId="{804F9005-C9A1-4379-9CC5-E113E1402E89}" srcOrd="0" destOrd="0" parTransId="{F9489B14-3293-4F76-9FE1-EC40DF0275F2}" sibTransId="{19E89CA1-50E8-4E48-B612-6DBFA3023FE1}"/>
    <dgm:cxn modelId="{8CD2BAB8-D368-4C36-98C4-183E91D72551}" type="presOf" srcId="{8F379AF6-98A6-4215-8261-DCB08819BD32}" destId="{0454F745-F4C5-45B2-926D-E0D8588AC91A}" srcOrd="0" destOrd="0" presId="urn:microsoft.com/office/officeart/2005/8/layout/chevron2"/>
    <dgm:cxn modelId="{37363BE3-D2ED-44C7-A7A5-E4A43F7018C4}" srcId="{5E25CEA0-43BC-4B63-BF17-B00791807B3A}" destId="{5835AC1F-A41D-4277-A299-2544E411BFBD}" srcOrd="3" destOrd="0" parTransId="{ACE53E2A-8C89-4257-BCD4-0502F6BE1751}" sibTransId="{C34DD723-4DD9-4F6B-956D-A87527951B25}"/>
    <dgm:cxn modelId="{87AC219C-78FC-4613-B706-7F54A48E974A}" type="presOf" srcId="{5835AC1F-A41D-4277-A299-2544E411BFBD}" destId="{5681F703-3854-45EB-A69E-BFB485D8EFBE}" srcOrd="0" destOrd="0" presId="urn:microsoft.com/office/officeart/2005/8/layout/chevron2"/>
    <dgm:cxn modelId="{792CDB55-1744-4F26-9277-D281D3940AB1}" srcId="{2452E24E-20A7-4A1B-AFF8-C0DE151EA219}" destId="{2FD42F1D-1027-48B9-A3FF-216C3AD58B52}" srcOrd="0" destOrd="0" parTransId="{D0AAF3C5-48EE-4890-8050-53399E94444F}" sibTransId="{09EE6368-BDE1-4268-A224-8FBD1086F157}"/>
    <dgm:cxn modelId="{D28FD0F5-56F9-4105-82BC-362A2CE4C507}" type="presOf" srcId="{2452E24E-20A7-4A1B-AFF8-C0DE151EA219}" destId="{97E0379C-D9F8-4B51-982E-B56637FF3CB1}" srcOrd="0" destOrd="0" presId="urn:microsoft.com/office/officeart/2005/8/layout/chevron2"/>
    <dgm:cxn modelId="{E34EE68A-AFA8-49C8-9FF8-7E3A8E33B48D}" type="presOf" srcId="{16AF8F69-449E-41FA-A208-EAA490158B6C}" destId="{12294624-D23E-41CD-9D6E-7A486DC5CC82}" srcOrd="0" destOrd="0" presId="urn:microsoft.com/office/officeart/2005/8/layout/chevron2"/>
    <dgm:cxn modelId="{BD0DDAE5-FD77-44BA-8F55-86DCDF703888}" type="presOf" srcId="{5E25CEA0-43BC-4B63-BF17-B00791807B3A}" destId="{75DB7C37-E074-43A8-925A-6F1ED11E2CCF}" srcOrd="0" destOrd="0" presId="urn:microsoft.com/office/officeart/2005/8/layout/chevron2"/>
    <dgm:cxn modelId="{BCC61DCF-E728-411D-98F0-4E2A07E5853C}" srcId="{5E25CEA0-43BC-4B63-BF17-B00791807B3A}" destId="{2452E24E-20A7-4A1B-AFF8-C0DE151EA219}" srcOrd="0" destOrd="0" parTransId="{B89039AA-0BF8-4B9F-B72B-613FC408908A}" sibTransId="{1FC948BD-943D-4073-9221-0E59BDD79CCC}"/>
    <dgm:cxn modelId="{11316425-132D-4842-8B07-0DC3F986977F}" type="presOf" srcId="{804F9005-C9A1-4379-9CC5-E113E1402E89}" destId="{35D8E486-EB78-4D50-AC38-DC29347E6453}" srcOrd="0" destOrd="0" presId="urn:microsoft.com/office/officeart/2005/8/layout/chevron2"/>
    <dgm:cxn modelId="{DF54A064-19F3-45A6-8586-6E5DE97DD39F}" type="presOf" srcId="{A87EF680-F9C5-4DBB-A8ED-1F5EF3E6789F}" destId="{F4372D0B-56C6-4850-81CE-F4A220614D01}" srcOrd="0" destOrd="0" presId="urn:microsoft.com/office/officeart/2005/8/layout/chevron2"/>
    <dgm:cxn modelId="{B10A7BD3-4E71-4CCD-B49A-C4A49CC97816}" srcId="{16AF8F69-449E-41FA-A208-EAA490158B6C}" destId="{8F379AF6-98A6-4215-8261-DCB08819BD32}" srcOrd="0" destOrd="0" parTransId="{C2E02489-04EC-4499-86C4-36B463EAD943}" sibTransId="{60146AB4-3A09-483C-86C0-A4F8F0E333A6}"/>
    <dgm:cxn modelId="{CFB3F117-2197-48F4-9E51-EBCB5C4E4C08}" srcId="{03B69A4E-5A4F-4AD2-A4AA-A4E1E80E3048}" destId="{A87EF680-F9C5-4DBB-A8ED-1F5EF3E6789F}" srcOrd="0" destOrd="0" parTransId="{CC1DC3F9-BB3D-4D4B-A8BF-4CF5AE619AEE}" sibTransId="{7D39C597-1372-4282-8986-E3491EF0114E}"/>
    <dgm:cxn modelId="{6400DA95-2985-405E-B5F0-DAF1BFB63367}" type="presParOf" srcId="{75DB7C37-E074-43A8-925A-6F1ED11E2CCF}" destId="{C5437202-DE0D-40C1-A036-59B460FFE86F}" srcOrd="0" destOrd="0" presId="urn:microsoft.com/office/officeart/2005/8/layout/chevron2"/>
    <dgm:cxn modelId="{E4C50751-2647-487D-953A-B88F46823F63}" type="presParOf" srcId="{C5437202-DE0D-40C1-A036-59B460FFE86F}" destId="{97E0379C-D9F8-4B51-982E-B56637FF3CB1}" srcOrd="0" destOrd="0" presId="urn:microsoft.com/office/officeart/2005/8/layout/chevron2"/>
    <dgm:cxn modelId="{A91E895C-A954-43CE-A02C-41E7495499B5}" type="presParOf" srcId="{C5437202-DE0D-40C1-A036-59B460FFE86F}" destId="{3D195BBA-C26B-4920-9E94-B457ECE426CE}" srcOrd="1" destOrd="0" presId="urn:microsoft.com/office/officeart/2005/8/layout/chevron2"/>
    <dgm:cxn modelId="{472A4F4F-B5E3-4706-868F-C01DFA681BCE}" type="presParOf" srcId="{75DB7C37-E074-43A8-925A-6F1ED11E2CCF}" destId="{CC2859A7-0201-45A7-BB59-C675F32B3DC0}" srcOrd="1" destOrd="0" presId="urn:microsoft.com/office/officeart/2005/8/layout/chevron2"/>
    <dgm:cxn modelId="{BD3B676E-40EC-4DB7-9938-1BA2CDAE0FFF}" type="presParOf" srcId="{75DB7C37-E074-43A8-925A-6F1ED11E2CCF}" destId="{716426A4-DFF8-41D7-902F-293EEF12BCB9}" srcOrd="2" destOrd="0" presId="urn:microsoft.com/office/officeart/2005/8/layout/chevron2"/>
    <dgm:cxn modelId="{0A5F3BCB-19B1-4CE2-A4B0-7996B9ACCFBA}" type="presParOf" srcId="{716426A4-DFF8-41D7-902F-293EEF12BCB9}" destId="{12294624-D23E-41CD-9D6E-7A486DC5CC82}" srcOrd="0" destOrd="0" presId="urn:microsoft.com/office/officeart/2005/8/layout/chevron2"/>
    <dgm:cxn modelId="{BE059E36-3BE3-4686-B341-B2D728610BE4}" type="presParOf" srcId="{716426A4-DFF8-41D7-902F-293EEF12BCB9}" destId="{0454F745-F4C5-45B2-926D-E0D8588AC91A}" srcOrd="1" destOrd="0" presId="urn:microsoft.com/office/officeart/2005/8/layout/chevron2"/>
    <dgm:cxn modelId="{5266D97D-5C56-4B6C-BB4B-CDD411785302}" type="presParOf" srcId="{75DB7C37-E074-43A8-925A-6F1ED11E2CCF}" destId="{56AD7FE3-898C-47DA-A258-CD7D86B2DF29}" srcOrd="3" destOrd="0" presId="urn:microsoft.com/office/officeart/2005/8/layout/chevron2"/>
    <dgm:cxn modelId="{7383EC1A-103C-4868-90B8-0914998F2C30}" type="presParOf" srcId="{75DB7C37-E074-43A8-925A-6F1ED11E2CCF}" destId="{EFDB5E26-9CAE-4C43-A43F-3FC6823A3061}" srcOrd="4" destOrd="0" presId="urn:microsoft.com/office/officeart/2005/8/layout/chevron2"/>
    <dgm:cxn modelId="{08065DCF-7C45-41FE-8A1B-F0531957D35F}" type="presParOf" srcId="{EFDB5E26-9CAE-4C43-A43F-3FC6823A3061}" destId="{77BEDC3B-3844-4D5F-BB55-EBB96DA21AAD}" srcOrd="0" destOrd="0" presId="urn:microsoft.com/office/officeart/2005/8/layout/chevron2"/>
    <dgm:cxn modelId="{C44862BC-1F4F-49BC-A46B-0350C4815CC4}" type="presParOf" srcId="{EFDB5E26-9CAE-4C43-A43F-3FC6823A3061}" destId="{F4372D0B-56C6-4850-81CE-F4A220614D01}" srcOrd="1" destOrd="0" presId="urn:microsoft.com/office/officeart/2005/8/layout/chevron2"/>
    <dgm:cxn modelId="{A9123D9D-C29B-4173-9795-569A86547E6B}" type="presParOf" srcId="{75DB7C37-E074-43A8-925A-6F1ED11E2CCF}" destId="{133D0C8D-D648-4923-81FE-A43AE7385A6F}" srcOrd="5" destOrd="0" presId="urn:microsoft.com/office/officeart/2005/8/layout/chevron2"/>
    <dgm:cxn modelId="{2B728E57-D4B1-4666-B71E-6A4F5EB9CC13}" type="presParOf" srcId="{75DB7C37-E074-43A8-925A-6F1ED11E2CCF}" destId="{2563B6F5-5314-4EFE-AFCF-97C03CF7E8BA}" srcOrd="6" destOrd="0" presId="urn:microsoft.com/office/officeart/2005/8/layout/chevron2"/>
    <dgm:cxn modelId="{0AEA48F9-03A8-4B84-BA63-7E974F55F9D8}" type="presParOf" srcId="{2563B6F5-5314-4EFE-AFCF-97C03CF7E8BA}" destId="{5681F703-3854-45EB-A69E-BFB485D8EFBE}" srcOrd="0" destOrd="0" presId="urn:microsoft.com/office/officeart/2005/8/layout/chevron2"/>
    <dgm:cxn modelId="{4613D95D-A8B7-47FE-8BFC-0CA784586467}" type="presParOf" srcId="{2563B6F5-5314-4EFE-AFCF-97C03CF7E8BA}" destId="{35D8E486-EB78-4D50-AC38-DC29347E645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0379C-D9F8-4B51-982E-B56637FF3CB1}">
      <dsp:nvSpPr>
        <dsp:cNvPr id="0" name=""/>
        <dsp:cNvSpPr/>
      </dsp:nvSpPr>
      <dsp:spPr>
        <a:xfrm rot="5400000">
          <a:off x="-244165" y="418656"/>
          <a:ext cx="1533235" cy="9177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 rot="-5400000">
        <a:off x="63559" y="569828"/>
        <a:ext cx="917789" cy="615446"/>
      </dsp:txXfrm>
    </dsp:sp>
    <dsp:sp modelId="{3D195BBA-C26B-4920-9E94-B457ECE426CE}">
      <dsp:nvSpPr>
        <dsp:cNvPr id="0" name=""/>
        <dsp:cNvSpPr/>
      </dsp:nvSpPr>
      <dsp:spPr>
        <a:xfrm rot="5400000">
          <a:off x="4174429" y="-2929362"/>
          <a:ext cx="978188" cy="7215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u="none" kern="1200" dirty="0" smtClean="0"/>
            <a:t>Удаление поросли, обрезка кустов, деревьев, выпиливание сухих и опасных деревьев</a:t>
          </a:r>
          <a:endParaRPr lang="ru-RU" sz="1800" b="0" i="1" u="none" kern="1200" dirty="0" smtClean="0">
            <a:latin typeface="Times New Roman" pitchFamily="18" charset="0"/>
            <a:cs typeface="Times New Roman" pitchFamily="18" charset="0"/>
          </a:endParaRPr>
        </a:p>
      </dsp:txBody>
      <dsp:txXfrm rot="-5400000">
        <a:off x="1055650" y="237168"/>
        <a:ext cx="7167996" cy="882686"/>
      </dsp:txXfrm>
    </dsp:sp>
    <dsp:sp modelId="{12294624-D23E-41CD-9D6E-7A486DC5CC82}">
      <dsp:nvSpPr>
        <dsp:cNvPr id="0" name=""/>
        <dsp:cNvSpPr/>
      </dsp:nvSpPr>
      <dsp:spPr>
        <a:xfrm rot="5400000">
          <a:off x="-204895" y="1608818"/>
          <a:ext cx="1365972" cy="95618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 rot="-5400000">
        <a:off x="1" y="1882012"/>
        <a:ext cx="956180" cy="409792"/>
      </dsp:txXfrm>
    </dsp:sp>
    <dsp:sp modelId="{0454F745-F4C5-45B2-926D-E0D8588AC91A}">
      <dsp:nvSpPr>
        <dsp:cNvPr id="0" name=""/>
        <dsp:cNvSpPr/>
      </dsp:nvSpPr>
      <dsp:spPr>
        <a:xfrm rot="5400000">
          <a:off x="4174609" y="-1814506"/>
          <a:ext cx="887881" cy="73247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Установка</a:t>
          </a:r>
          <a:r>
            <a:rPr lang="ru-RU" sz="2000" kern="1200" dirty="0" smtClean="0"/>
            <a:t> малых архитектурных форм в форме книг памяти</a:t>
          </a:r>
          <a:endParaRPr lang="ru-RU" sz="2000" kern="1200" dirty="0"/>
        </a:p>
      </dsp:txBody>
      <dsp:txXfrm rot="-5400000">
        <a:off x="956181" y="1447265"/>
        <a:ext cx="7281396" cy="801195"/>
      </dsp:txXfrm>
    </dsp:sp>
    <dsp:sp modelId="{77BEDC3B-3844-4D5F-BB55-EBB96DA21AAD}">
      <dsp:nvSpPr>
        <dsp:cNvPr id="0" name=""/>
        <dsp:cNvSpPr/>
      </dsp:nvSpPr>
      <dsp:spPr>
        <a:xfrm rot="5400000">
          <a:off x="-204895" y="2837469"/>
          <a:ext cx="1365972" cy="95618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 rot="-5400000">
        <a:off x="1" y="3110663"/>
        <a:ext cx="956180" cy="409792"/>
      </dsp:txXfrm>
    </dsp:sp>
    <dsp:sp modelId="{F4372D0B-56C6-4850-81CE-F4A220614D01}">
      <dsp:nvSpPr>
        <dsp:cNvPr id="0" name=""/>
        <dsp:cNvSpPr/>
      </dsp:nvSpPr>
      <dsp:spPr>
        <a:xfrm rot="5400000">
          <a:off x="4174609" y="-585854"/>
          <a:ext cx="887881" cy="73247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Замена брусчатки у танка</a:t>
          </a:r>
          <a:endParaRPr lang="ru-RU" sz="1800" kern="1200" dirty="0"/>
        </a:p>
      </dsp:txBody>
      <dsp:txXfrm rot="-5400000">
        <a:off x="956181" y="2675917"/>
        <a:ext cx="7281396" cy="801195"/>
      </dsp:txXfrm>
    </dsp:sp>
    <dsp:sp modelId="{5681F703-3854-45EB-A69E-BFB485D8EFBE}">
      <dsp:nvSpPr>
        <dsp:cNvPr id="0" name=""/>
        <dsp:cNvSpPr/>
      </dsp:nvSpPr>
      <dsp:spPr>
        <a:xfrm rot="5400000">
          <a:off x="-167338" y="4174368"/>
          <a:ext cx="1362570" cy="87582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 rot="-5400000">
        <a:off x="76036" y="4368907"/>
        <a:ext cx="875823" cy="486747"/>
      </dsp:txXfrm>
    </dsp:sp>
    <dsp:sp modelId="{35D8E486-EB78-4D50-AC38-DC29347E6453}">
      <dsp:nvSpPr>
        <dsp:cNvPr id="0" name=""/>
        <dsp:cNvSpPr/>
      </dsp:nvSpPr>
      <dsp:spPr>
        <a:xfrm rot="5400000">
          <a:off x="4089321" y="705172"/>
          <a:ext cx="1081457" cy="73017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/>
            <a:t>Ремонт входной зоны с восточной стороны Парка</a:t>
          </a:r>
          <a:endParaRPr lang="ru-RU" sz="1800" b="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979180" y="3868105"/>
        <a:ext cx="7248947" cy="9758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581128"/>
            <a:ext cx="8496944" cy="158417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3200" b="1" u="sng" dirty="0">
                <a:solidFill>
                  <a:srgbClr val="00B0F0"/>
                </a:solidFill>
              </a:rPr>
              <a:t>«Благоустройство и озеленение территории Мемориального комплекса в Парке Победы в </a:t>
            </a:r>
            <a:r>
              <a:rPr lang="ru-RU" sz="3200" b="1" u="sng" dirty="0" err="1">
                <a:solidFill>
                  <a:srgbClr val="00B0F0"/>
                </a:solidFill>
              </a:rPr>
              <a:t>г.Белозерске</a:t>
            </a:r>
            <a:r>
              <a:rPr lang="ru-RU" sz="3200" b="1" u="sng" dirty="0">
                <a:solidFill>
                  <a:srgbClr val="00B0F0"/>
                </a:solidFill>
              </a:rPr>
              <a:t>, по адресу </a:t>
            </a:r>
            <a:r>
              <a:rPr lang="ru-RU" sz="3200" b="1" u="sng" dirty="0" err="1">
                <a:solidFill>
                  <a:srgbClr val="00B0F0"/>
                </a:solidFill>
              </a:rPr>
              <a:t>ул.С.Орлова</a:t>
            </a:r>
            <a:r>
              <a:rPr lang="ru-RU" sz="3200" b="1" u="sng" dirty="0">
                <a:solidFill>
                  <a:srgbClr val="00B0F0"/>
                </a:solidFill>
              </a:rPr>
              <a:t>»</a:t>
            </a:r>
            <a:endParaRPr lang="ru-RU" sz="3200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24793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</a:rPr>
              <a:t>НАРОДНЫЙ БЮДЖЕТ</a:t>
            </a:r>
            <a:r>
              <a:rPr lang="ru-RU" sz="3200" b="1" dirty="0">
                <a:solidFill>
                  <a:srgbClr val="C00000"/>
                </a:solidFill>
              </a:rPr>
              <a:t/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00B0F0"/>
                </a:solidFill>
              </a:rPr>
              <a:t>ТЕРРИТОРИАЛЬНОЕ УПРАВЛЕНИЕ</a:t>
            </a:r>
          </a:p>
          <a:p>
            <a:pPr algn="ctr"/>
            <a:r>
              <a:rPr lang="ru-RU" sz="3200" b="1" dirty="0" smtClean="0">
                <a:solidFill>
                  <a:srgbClr val="00B0F0"/>
                </a:solidFill>
              </a:rPr>
              <a:t>«БЕЛОЗЕРСКОЕ»</a:t>
            </a:r>
            <a:r>
              <a:rPr lang="ru-RU" sz="3200" b="1" dirty="0">
                <a:solidFill>
                  <a:srgbClr val="00B0F0"/>
                </a:solidFill>
              </a:rPr>
              <a:t/>
            </a:r>
            <a:br>
              <a:rPr lang="ru-RU" sz="3200" b="1" dirty="0">
                <a:solidFill>
                  <a:srgbClr val="00B0F0"/>
                </a:solidFill>
              </a:rPr>
            </a:br>
            <a:r>
              <a:rPr lang="ru-RU" sz="3200" b="1" dirty="0" smtClean="0">
                <a:solidFill>
                  <a:srgbClr val="00B0F0"/>
                </a:solidFill>
              </a:rPr>
              <a:t>2025 </a:t>
            </a:r>
            <a:r>
              <a:rPr lang="ru-RU" sz="3200" b="1" dirty="0">
                <a:solidFill>
                  <a:srgbClr val="00B0F0"/>
                </a:solidFill>
              </a:rPr>
              <a:t>год</a:t>
            </a:r>
            <a:br>
              <a:rPr lang="ru-RU" sz="3200" b="1" dirty="0">
                <a:solidFill>
                  <a:srgbClr val="00B0F0"/>
                </a:solidFill>
              </a:rPr>
            </a:br>
            <a:endParaRPr lang="ru-RU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B0F0"/>
                </a:solidFill>
                <a:effectLst/>
              </a:rPr>
              <a:t>Проблемы, на решение которых направлен проект:</a:t>
            </a:r>
            <a:br>
              <a:rPr lang="ru-RU" b="1" dirty="0">
                <a:solidFill>
                  <a:srgbClr val="00B0F0"/>
                </a:solidFill>
                <a:effectLst/>
              </a:rPr>
            </a:b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78255132"/>
              </p:ext>
            </p:extLst>
          </p:nvPr>
        </p:nvGraphicFramePr>
        <p:xfrm>
          <a:off x="539552" y="1124744"/>
          <a:ext cx="828092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056429011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B0F0"/>
                </a:solidFill>
              </a:rPr>
              <a:t>Финансирование проекта, тыс. руб.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Результаты реализации проекта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78486" y="1772816"/>
            <a:ext cx="7848872" cy="36724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800" dirty="0"/>
              <a:t>Благоустроенная территория у Мемориального комплекса в Парке Победы города Белозерска, увековечивание памяти о земляках-ветеранах Великой Отечественной войны.</a:t>
            </a:r>
            <a:endParaRPr lang="ru-RU" sz="2800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>
                <a:solidFill>
                  <a:srgbClr val="00B0F0"/>
                </a:solidFill>
              </a:rPr>
              <a:t>ФОТООТЧЕТ</a:t>
            </a:r>
            <a:endParaRPr lang="ru-RU" u="sng" dirty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2846"/>
            <a:ext cx="4647421" cy="30963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140968"/>
            <a:ext cx="4608512" cy="34563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4428</TotalTime>
  <Words>89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287</cp:revision>
  <cp:lastPrinted>2015-10-28T07:53:04Z</cp:lastPrinted>
  <dcterms:created xsi:type="dcterms:W3CDTF">2015-10-21T08:24:23Z</dcterms:created>
  <dcterms:modified xsi:type="dcterms:W3CDTF">2025-12-22T08:28:38Z</dcterms:modified>
</cp:coreProperties>
</file>