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C0504D">
                  <a:lumMod val="75000"/>
                </a:srgbClr>
              </a:solidFill>
            </c:spPr>
          </c:dPt>
          <c:dPt>
            <c:idx val="2"/>
            <c:bubble3D val="0"/>
            <c:spPr>
              <a:solidFill>
                <a:srgbClr val="F79646">
                  <a:lumMod val="75000"/>
                </a:srgbClr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280</c:v>
                </c:pt>
                <c:pt idx="1">
                  <c:v>80</c:v>
                </c:pt>
                <c:pt idx="2">
                  <c:v>0</c:v>
                </c:pt>
                <c:pt idx="3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ln>
      <a:solidFill>
        <a:srgbClr val="9BBB59">
          <a:lumMod val="50000"/>
        </a:srgbClr>
      </a:solidFill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25CEA0-43BC-4B63-BF17-B00791807B3A}" type="doc">
      <dgm:prSet loTypeId="urn:microsoft.com/office/officeart/2005/8/layout/chevron2" loCatId="process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35AC1F-A41D-4277-A299-2544E411BFBD}">
      <dgm:prSet phldrT="[Текст]" custT="1"/>
      <dgm:spPr/>
      <dgm:t>
        <a:bodyPr/>
        <a:lstStyle/>
        <a:p>
          <a:endParaRPr lang="ru-RU" sz="1000" dirty="0"/>
        </a:p>
      </dgm:t>
    </dgm:pt>
    <dgm:pt modelId="{C34DD723-4DD9-4F6B-956D-A87527951B25}" type="sibTrans" cxnId="{37363BE3-D2ED-44C7-A7A5-E4A43F7018C4}">
      <dgm:prSet/>
      <dgm:spPr/>
      <dgm:t>
        <a:bodyPr/>
        <a:lstStyle/>
        <a:p>
          <a:endParaRPr lang="ru-RU"/>
        </a:p>
      </dgm:t>
    </dgm:pt>
    <dgm:pt modelId="{ACE53E2A-8C89-4257-BCD4-0502F6BE1751}" type="parTrans" cxnId="{37363BE3-D2ED-44C7-A7A5-E4A43F7018C4}">
      <dgm:prSet/>
      <dgm:spPr/>
      <dgm:t>
        <a:bodyPr/>
        <a:lstStyle/>
        <a:p>
          <a:endParaRPr lang="ru-RU"/>
        </a:p>
      </dgm:t>
    </dgm:pt>
    <dgm:pt modelId="{2452E24E-20A7-4A1B-AFF8-C0DE151EA219}">
      <dgm:prSet phldrT="[Текст]" custT="1"/>
      <dgm:spPr/>
      <dgm:t>
        <a:bodyPr/>
        <a:lstStyle/>
        <a:p>
          <a:endParaRPr lang="ru-RU" sz="1000" dirty="0"/>
        </a:p>
      </dgm:t>
    </dgm:pt>
    <dgm:pt modelId="{1FC948BD-943D-4073-9221-0E59BDD79CCC}" type="sibTrans" cxnId="{BCC61DCF-E728-411D-98F0-4E2A07E5853C}">
      <dgm:prSet/>
      <dgm:spPr/>
      <dgm:t>
        <a:bodyPr/>
        <a:lstStyle/>
        <a:p>
          <a:endParaRPr lang="ru-RU" sz="1000"/>
        </a:p>
      </dgm:t>
    </dgm:pt>
    <dgm:pt modelId="{B89039AA-0BF8-4B9F-B72B-613FC408908A}" type="parTrans" cxnId="{BCC61DCF-E728-411D-98F0-4E2A07E5853C}">
      <dgm:prSet/>
      <dgm:spPr/>
      <dgm:t>
        <a:bodyPr/>
        <a:lstStyle/>
        <a:p>
          <a:endParaRPr lang="ru-RU" sz="1000"/>
        </a:p>
      </dgm:t>
    </dgm:pt>
    <dgm:pt modelId="{804F9005-C9A1-4379-9CC5-E113E1402E89}">
      <dgm:prSet custT="1"/>
      <dgm:spPr/>
      <dgm:t>
        <a:bodyPr/>
        <a:lstStyle/>
        <a:p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Организация обустройства мест массового отдыха населения</a:t>
          </a:r>
          <a:endParaRPr lang="ru-RU" sz="2400" b="1" i="1" dirty="0">
            <a:latin typeface="Times New Roman" pitchFamily="18" charset="0"/>
            <a:cs typeface="Times New Roman" pitchFamily="18" charset="0"/>
          </a:endParaRPr>
        </a:p>
      </dgm:t>
    </dgm:pt>
    <dgm:pt modelId="{19E89CA1-50E8-4E48-B612-6DBFA3023FE1}" type="sibTrans" cxnId="{0A3B8D80-0ED4-4C71-97F3-B758B9307BE1}">
      <dgm:prSet/>
      <dgm:spPr/>
      <dgm:t>
        <a:bodyPr/>
        <a:lstStyle/>
        <a:p>
          <a:endParaRPr lang="ru-RU"/>
        </a:p>
      </dgm:t>
    </dgm:pt>
    <dgm:pt modelId="{F9489B14-3293-4F76-9FE1-EC40DF0275F2}" type="parTrans" cxnId="{0A3B8D80-0ED4-4C71-97F3-B758B9307BE1}">
      <dgm:prSet/>
      <dgm:spPr/>
      <dgm:t>
        <a:bodyPr/>
        <a:lstStyle/>
        <a:p>
          <a:endParaRPr lang="ru-RU"/>
        </a:p>
      </dgm:t>
    </dgm:pt>
    <dgm:pt modelId="{2FD42F1D-1027-48B9-A3FF-216C3AD58B52}">
      <dgm:prSet custT="1"/>
      <dgm:spPr/>
      <dgm:t>
        <a:bodyPr/>
        <a:lstStyle/>
        <a:p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Создание условий для массового отдыха жителей </a:t>
          </a:r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поселения </a:t>
          </a:r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муниципального округа</a:t>
          </a:r>
        </a:p>
      </dgm:t>
    </dgm:pt>
    <dgm:pt modelId="{09EE6368-BDE1-4268-A224-8FBD1086F157}" type="sibTrans" cxnId="{792CDB55-1744-4F26-9277-D281D3940AB1}">
      <dgm:prSet/>
      <dgm:spPr/>
      <dgm:t>
        <a:bodyPr/>
        <a:lstStyle/>
        <a:p>
          <a:endParaRPr lang="ru-RU"/>
        </a:p>
      </dgm:t>
    </dgm:pt>
    <dgm:pt modelId="{D0AAF3C5-48EE-4890-8050-53399E94444F}" type="parTrans" cxnId="{792CDB55-1744-4F26-9277-D281D3940AB1}">
      <dgm:prSet/>
      <dgm:spPr/>
      <dgm:t>
        <a:bodyPr/>
        <a:lstStyle/>
        <a:p>
          <a:endParaRPr lang="ru-RU"/>
        </a:p>
      </dgm:t>
    </dgm:pt>
    <dgm:pt modelId="{75DB7C37-E074-43A8-925A-6F1ED11E2CCF}" type="pres">
      <dgm:prSet presAssocID="{5E25CEA0-43BC-4B63-BF17-B00791807B3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437202-DE0D-40C1-A036-59B460FFE86F}" type="pres">
      <dgm:prSet presAssocID="{2452E24E-20A7-4A1B-AFF8-C0DE151EA219}" presName="composite" presStyleCnt="0"/>
      <dgm:spPr/>
      <dgm:t>
        <a:bodyPr/>
        <a:lstStyle/>
        <a:p>
          <a:endParaRPr lang="ru-RU"/>
        </a:p>
      </dgm:t>
    </dgm:pt>
    <dgm:pt modelId="{97E0379C-D9F8-4B51-982E-B56637FF3CB1}" type="pres">
      <dgm:prSet presAssocID="{2452E24E-20A7-4A1B-AFF8-C0DE151EA219}" presName="parentText" presStyleLbl="alignNode1" presStyleIdx="0" presStyleCnt="2" custScaleX="99768" custScaleY="68788" custLinFactNeighborX="-139" custLinFactNeighborY="62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195BBA-C26B-4920-9E94-B457ECE426CE}" type="pres">
      <dgm:prSet presAssocID="{2452E24E-20A7-4A1B-AFF8-C0DE151EA219}" presName="descendantText" presStyleLbl="alignAcc1" presStyleIdx="0" presStyleCnt="2" custScaleX="99244" custScaleY="51033" custLinFactNeighborX="591" custLinFactNeighborY="-12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2859A7-0201-45A7-BB59-C675F32B3DC0}" type="pres">
      <dgm:prSet presAssocID="{1FC948BD-943D-4073-9221-0E59BDD79CCC}" presName="sp" presStyleCnt="0"/>
      <dgm:spPr/>
      <dgm:t>
        <a:bodyPr/>
        <a:lstStyle/>
        <a:p>
          <a:endParaRPr lang="ru-RU"/>
        </a:p>
      </dgm:t>
    </dgm:pt>
    <dgm:pt modelId="{2563B6F5-5314-4EFE-AFCF-97C03CF7E8BA}" type="pres">
      <dgm:prSet presAssocID="{5835AC1F-A41D-4277-A299-2544E411BFBD}" presName="composite" presStyleCnt="0"/>
      <dgm:spPr/>
      <dgm:t>
        <a:bodyPr/>
        <a:lstStyle/>
        <a:p>
          <a:endParaRPr lang="ru-RU"/>
        </a:p>
      </dgm:t>
    </dgm:pt>
    <dgm:pt modelId="{5681F703-3854-45EB-A69E-BFB485D8EFBE}" type="pres">
      <dgm:prSet presAssocID="{5835AC1F-A41D-4277-A299-2544E411BFBD}" presName="parentText" presStyleLbl="alignNode1" presStyleIdx="1" presStyleCnt="2" custScaleX="97443" custScaleY="65990" custLinFactNeighborX="-140" custLinFactNeighborY="2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D8E486-EB78-4D50-AC38-DC29347E6453}" type="pres">
      <dgm:prSet presAssocID="{5835AC1F-A41D-4277-A299-2544E411BFBD}" presName="descendantText" presStyleLbl="alignAcc1" presStyleIdx="1" presStyleCnt="2" custScaleX="99686" custScaleY="52973" custLinFactNeighborX="-407" custLinFactNeighborY="-231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316425-132D-4842-8B07-0DC3F986977F}" type="presOf" srcId="{804F9005-C9A1-4379-9CC5-E113E1402E89}" destId="{35D8E486-EB78-4D50-AC38-DC29347E6453}" srcOrd="0" destOrd="0" presId="urn:microsoft.com/office/officeart/2005/8/layout/chevron2"/>
    <dgm:cxn modelId="{87AC219C-78FC-4613-B706-7F54A48E974A}" type="presOf" srcId="{5835AC1F-A41D-4277-A299-2544E411BFBD}" destId="{5681F703-3854-45EB-A69E-BFB485D8EFBE}" srcOrd="0" destOrd="0" presId="urn:microsoft.com/office/officeart/2005/8/layout/chevron2"/>
    <dgm:cxn modelId="{37363BE3-D2ED-44C7-A7A5-E4A43F7018C4}" srcId="{5E25CEA0-43BC-4B63-BF17-B00791807B3A}" destId="{5835AC1F-A41D-4277-A299-2544E411BFBD}" srcOrd="1" destOrd="0" parTransId="{ACE53E2A-8C89-4257-BCD4-0502F6BE1751}" sibTransId="{C34DD723-4DD9-4F6B-956D-A87527951B25}"/>
    <dgm:cxn modelId="{BCC61DCF-E728-411D-98F0-4E2A07E5853C}" srcId="{5E25CEA0-43BC-4B63-BF17-B00791807B3A}" destId="{2452E24E-20A7-4A1B-AFF8-C0DE151EA219}" srcOrd="0" destOrd="0" parTransId="{B89039AA-0BF8-4B9F-B72B-613FC408908A}" sibTransId="{1FC948BD-943D-4073-9221-0E59BDD79CCC}"/>
    <dgm:cxn modelId="{792CDB55-1744-4F26-9277-D281D3940AB1}" srcId="{2452E24E-20A7-4A1B-AFF8-C0DE151EA219}" destId="{2FD42F1D-1027-48B9-A3FF-216C3AD58B52}" srcOrd="0" destOrd="0" parTransId="{D0AAF3C5-48EE-4890-8050-53399E94444F}" sibTransId="{09EE6368-BDE1-4268-A224-8FBD1086F157}"/>
    <dgm:cxn modelId="{2D6C02E3-D581-4579-BFF7-CCF8703743E6}" type="presOf" srcId="{2FD42F1D-1027-48B9-A3FF-216C3AD58B52}" destId="{3D195BBA-C26B-4920-9E94-B457ECE426CE}" srcOrd="0" destOrd="0" presId="urn:microsoft.com/office/officeart/2005/8/layout/chevron2"/>
    <dgm:cxn modelId="{D28FD0F5-56F9-4105-82BC-362A2CE4C507}" type="presOf" srcId="{2452E24E-20A7-4A1B-AFF8-C0DE151EA219}" destId="{97E0379C-D9F8-4B51-982E-B56637FF3CB1}" srcOrd="0" destOrd="0" presId="urn:microsoft.com/office/officeart/2005/8/layout/chevron2"/>
    <dgm:cxn modelId="{BD0DDAE5-FD77-44BA-8F55-86DCDF703888}" type="presOf" srcId="{5E25CEA0-43BC-4B63-BF17-B00791807B3A}" destId="{75DB7C37-E074-43A8-925A-6F1ED11E2CCF}" srcOrd="0" destOrd="0" presId="urn:microsoft.com/office/officeart/2005/8/layout/chevron2"/>
    <dgm:cxn modelId="{0A3B8D80-0ED4-4C71-97F3-B758B9307BE1}" srcId="{5835AC1F-A41D-4277-A299-2544E411BFBD}" destId="{804F9005-C9A1-4379-9CC5-E113E1402E89}" srcOrd="0" destOrd="0" parTransId="{F9489B14-3293-4F76-9FE1-EC40DF0275F2}" sibTransId="{19E89CA1-50E8-4E48-B612-6DBFA3023FE1}"/>
    <dgm:cxn modelId="{6400DA95-2985-405E-B5F0-DAF1BFB63367}" type="presParOf" srcId="{75DB7C37-E074-43A8-925A-6F1ED11E2CCF}" destId="{C5437202-DE0D-40C1-A036-59B460FFE86F}" srcOrd="0" destOrd="0" presId="urn:microsoft.com/office/officeart/2005/8/layout/chevron2"/>
    <dgm:cxn modelId="{E4C50751-2647-487D-953A-B88F46823F63}" type="presParOf" srcId="{C5437202-DE0D-40C1-A036-59B460FFE86F}" destId="{97E0379C-D9F8-4B51-982E-B56637FF3CB1}" srcOrd="0" destOrd="0" presId="urn:microsoft.com/office/officeart/2005/8/layout/chevron2"/>
    <dgm:cxn modelId="{A91E895C-A954-43CE-A02C-41E7495499B5}" type="presParOf" srcId="{C5437202-DE0D-40C1-A036-59B460FFE86F}" destId="{3D195BBA-C26B-4920-9E94-B457ECE426CE}" srcOrd="1" destOrd="0" presId="urn:microsoft.com/office/officeart/2005/8/layout/chevron2"/>
    <dgm:cxn modelId="{472A4F4F-B5E3-4706-868F-C01DFA681BCE}" type="presParOf" srcId="{75DB7C37-E074-43A8-925A-6F1ED11E2CCF}" destId="{CC2859A7-0201-45A7-BB59-C675F32B3DC0}" srcOrd="1" destOrd="0" presId="urn:microsoft.com/office/officeart/2005/8/layout/chevron2"/>
    <dgm:cxn modelId="{2B728E57-D4B1-4666-B71E-6A4F5EB9CC13}" type="presParOf" srcId="{75DB7C37-E074-43A8-925A-6F1ED11E2CCF}" destId="{2563B6F5-5314-4EFE-AFCF-97C03CF7E8BA}" srcOrd="2" destOrd="0" presId="urn:microsoft.com/office/officeart/2005/8/layout/chevron2"/>
    <dgm:cxn modelId="{0AEA48F9-03A8-4B84-BA63-7E974F55F9D8}" type="presParOf" srcId="{2563B6F5-5314-4EFE-AFCF-97C03CF7E8BA}" destId="{5681F703-3854-45EB-A69E-BFB485D8EFBE}" srcOrd="0" destOrd="0" presId="urn:microsoft.com/office/officeart/2005/8/layout/chevron2"/>
    <dgm:cxn modelId="{4613D95D-A8B7-47FE-8BFC-0CA784586467}" type="presParOf" srcId="{2563B6F5-5314-4EFE-AFCF-97C03CF7E8BA}" destId="{35D8E486-EB78-4D50-AC38-DC29347E645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E0379C-D9F8-4B51-982E-B56637FF3CB1}">
      <dsp:nvSpPr>
        <dsp:cNvPr id="0" name=""/>
        <dsp:cNvSpPr/>
      </dsp:nvSpPr>
      <dsp:spPr>
        <a:xfrm rot="5400000">
          <a:off x="22300" y="261151"/>
          <a:ext cx="2917311" cy="296182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 rot="-5400000">
        <a:off x="43" y="283408"/>
        <a:ext cx="2961825" cy="2917311"/>
      </dsp:txXfrm>
    </dsp:sp>
    <dsp:sp modelId="{3D195BBA-C26B-4920-9E94-B457ECE426CE}">
      <dsp:nvSpPr>
        <dsp:cNvPr id="0" name=""/>
        <dsp:cNvSpPr/>
      </dsp:nvSpPr>
      <dsp:spPr>
        <a:xfrm rot="5400000">
          <a:off x="4941492" y="-1572585"/>
          <a:ext cx="1406807" cy="52720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Создание условий для массового отдыха жителей </a:t>
          </a: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поселения </a:t>
          </a: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муниципального округа</a:t>
          </a:r>
        </a:p>
      </dsp:txBody>
      <dsp:txXfrm rot="-5400000">
        <a:off x="3008873" y="428709"/>
        <a:ext cx="5203372" cy="1269457"/>
      </dsp:txXfrm>
    </dsp:sp>
    <dsp:sp modelId="{5681F703-3854-45EB-A69E-BFB485D8EFBE}">
      <dsp:nvSpPr>
        <dsp:cNvPr id="0" name=""/>
        <dsp:cNvSpPr/>
      </dsp:nvSpPr>
      <dsp:spPr>
        <a:xfrm rot="5400000">
          <a:off x="47091" y="2473216"/>
          <a:ext cx="2798647" cy="28928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 rot="-5400000">
        <a:off x="14" y="2520293"/>
        <a:ext cx="2892802" cy="2798647"/>
      </dsp:txXfrm>
    </dsp:sp>
    <dsp:sp modelId="{35D8E486-EB78-4D50-AC38-DC29347E6453}">
      <dsp:nvSpPr>
        <dsp:cNvPr id="0" name=""/>
        <dsp:cNvSpPr/>
      </dsp:nvSpPr>
      <dsp:spPr>
        <a:xfrm rot="5400000">
          <a:off x="4877222" y="603709"/>
          <a:ext cx="1460286" cy="52955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Организация обустройства мест массового отдыха населения</a:t>
          </a:r>
          <a:endParaRPr lang="ru-RU" sz="2400" b="1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959602" y="2592615"/>
        <a:ext cx="5224242" cy="13177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581128"/>
            <a:ext cx="8496944" cy="1584176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>
                <a:solidFill>
                  <a:srgbClr val="00B0F0"/>
                </a:solidFill>
              </a:rPr>
              <a:t>«Обустройство беседки в </a:t>
            </a:r>
            <a:r>
              <a:rPr lang="ru-RU" sz="3200" b="1" u="sng" dirty="0" err="1">
                <a:solidFill>
                  <a:srgbClr val="00B0F0"/>
                </a:solidFill>
              </a:rPr>
              <a:t>д.Великое</a:t>
            </a:r>
            <a:r>
              <a:rPr lang="ru-RU" sz="3200" b="1" u="sng" dirty="0">
                <a:solidFill>
                  <a:srgbClr val="00B0F0"/>
                </a:solidFill>
              </a:rPr>
              <a:t> Село»</a:t>
            </a:r>
            <a:endParaRPr lang="ru-RU" sz="3200" b="1" u="sng" dirty="0">
              <a:solidFill>
                <a:srgbClr val="00B0F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24793"/>
            <a:ext cx="78488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F0"/>
                </a:solidFill>
              </a:rPr>
              <a:t>НАРОДНЫЙ БЮДЖЕТ</a:t>
            </a:r>
            <a:r>
              <a:rPr lang="ru-RU" sz="3200" b="1" dirty="0">
                <a:solidFill>
                  <a:srgbClr val="C00000"/>
                </a:solidFill>
              </a:rPr>
              <a:t/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00B0F0"/>
                </a:solidFill>
              </a:rPr>
              <a:t>ТЕРРИТОРИАЛЬНОЕ УПРАЛЕНИЕ </a:t>
            </a:r>
            <a:r>
              <a:rPr lang="ru-RU" sz="3200" b="1" dirty="0" smtClean="0">
                <a:solidFill>
                  <a:srgbClr val="00B0F0"/>
                </a:solidFill>
              </a:rPr>
              <a:t>«ЗАПАДНОЕ»</a:t>
            </a:r>
            <a:r>
              <a:rPr lang="ru-RU" sz="3200" b="1" dirty="0">
                <a:solidFill>
                  <a:srgbClr val="00B0F0"/>
                </a:solidFill>
              </a:rPr>
              <a:t/>
            </a:r>
            <a:br>
              <a:rPr lang="ru-RU" sz="3200" b="1" dirty="0">
                <a:solidFill>
                  <a:srgbClr val="00B0F0"/>
                </a:solidFill>
              </a:rPr>
            </a:br>
            <a:r>
              <a:rPr lang="ru-RU" sz="3200" b="1" dirty="0" smtClean="0">
                <a:solidFill>
                  <a:srgbClr val="00B0F0"/>
                </a:solidFill>
              </a:rPr>
              <a:t>2025 </a:t>
            </a:r>
            <a:r>
              <a:rPr lang="ru-RU" sz="3200" b="1" dirty="0">
                <a:solidFill>
                  <a:srgbClr val="00B0F0"/>
                </a:solidFill>
              </a:rPr>
              <a:t>год</a:t>
            </a:r>
            <a:br>
              <a:rPr lang="ru-RU" sz="3200" b="1" dirty="0">
                <a:solidFill>
                  <a:srgbClr val="00B0F0"/>
                </a:solidFill>
              </a:rPr>
            </a:br>
            <a:endParaRPr lang="ru-RU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B0F0"/>
                </a:solidFill>
                <a:effectLst/>
              </a:rPr>
              <a:t>Проблемы, на решение которых направлен проект:</a:t>
            </a:r>
            <a:br>
              <a:rPr lang="ru-RU" b="1" dirty="0">
                <a:solidFill>
                  <a:srgbClr val="00B0F0"/>
                </a:solidFill>
                <a:effectLst/>
              </a:rPr>
            </a:b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540890379"/>
              </p:ext>
            </p:extLst>
          </p:nvPr>
        </p:nvGraphicFramePr>
        <p:xfrm>
          <a:off x="539552" y="1124744"/>
          <a:ext cx="828092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507121378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B0F0"/>
                </a:solidFill>
              </a:rPr>
              <a:t>Финансирование проекта, тыс. руб.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>Результаты реализации проекта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87824" y="1088740"/>
            <a:ext cx="3456384" cy="22322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массового отдыха жителей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1570" y="4005064"/>
            <a:ext cx="3582398" cy="2304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овышение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групповой слаженности и коллективизма среди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ветеранов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60031" y="4005064"/>
            <a:ext cx="3827819" cy="233701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становление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тесной связи между жителями и органами местного самоуправления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6444208" y="3501008"/>
            <a:ext cx="504056" cy="43204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>
            <a:off x="2195736" y="3501008"/>
            <a:ext cx="504056" cy="432048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>
            <a:off x="4283968" y="4869160"/>
            <a:ext cx="432048" cy="304409"/>
          </a:xfrm>
          <a:prstGeom prst="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>
                <a:solidFill>
                  <a:srgbClr val="00B0F0"/>
                </a:solidFill>
              </a:rPr>
              <a:t>ФОТООТЧЕТ</a:t>
            </a:r>
            <a:endParaRPr lang="ru-RU" u="sng" dirty="0">
              <a:solidFill>
                <a:srgbClr val="00B0F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440" y="305067"/>
            <a:ext cx="4634028" cy="61787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4400</TotalTime>
  <Words>65</Words>
  <Application>Microsoft Office PowerPoint</Application>
  <PresentationFormat>Экран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Презентация PowerPoint</vt:lpstr>
      <vt:lpstr>Проблемы, на решение которых направлен проект: </vt:lpstr>
      <vt:lpstr>Презентация PowerPoint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278</cp:revision>
  <cp:lastPrinted>2015-10-28T07:53:04Z</cp:lastPrinted>
  <dcterms:created xsi:type="dcterms:W3CDTF">2015-10-21T08:24:23Z</dcterms:created>
  <dcterms:modified xsi:type="dcterms:W3CDTF">2025-12-22T06:26:58Z</dcterms:modified>
</cp:coreProperties>
</file>