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 varScale="1">
        <p:scale>
          <a:sx n="110" d="100"/>
          <a:sy n="110" d="100"/>
        </p:scale>
        <p:origin x="-164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30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C00000">
                  <a:alpha val="80000"/>
                </a:srgbClr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 и индивидуальных предпринимателей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74.7</c:v>
                </c:pt>
                <c:pt idx="1">
                  <c:v>21.4</c:v>
                </c:pt>
                <c:pt idx="3">
                  <c:v>10.7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spPr>
    <a:gradFill flip="none" rotWithShape="1">
      <a:gsLst>
        <a:gs pos="0">
          <a:srgbClr val="FFFF00"/>
        </a:gs>
        <a:gs pos="25000">
          <a:srgbClr val="FF6633"/>
        </a:gs>
        <a:gs pos="50000">
          <a:srgbClr val="FFFF00"/>
        </a:gs>
        <a:gs pos="75000">
          <a:srgbClr val="01A78F"/>
        </a:gs>
        <a:gs pos="100000">
          <a:srgbClr val="3366FF"/>
        </a:gs>
      </a:gsLst>
      <a:lin ang="2700000" scaled="1"/>
      <a:tileRect/>
    </a:gradFill>
    <a:effectLst>
      <a:innerShdw blurRad="63500" dist="50800">
        <a:prstClr val="black">
          <a:alpha val="50000"/>
        </a:prstClr>
      </a:innerShdw>
    </a:effectLst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221088"/>
            <a:ext cx="8496944" cy="1440160"/>
          </a:xfrm>
        </p:spPr>
        <p:txBody>
          <a:bodyPr>
            <a:normAutofit/>
          </a:bodyPr>
          <a:lstStyle/>
          <a:p>
            <a:pPr algn="ctr"/>
            <a:r>
              <a:rPr lang="ru-RU" sz="4000" b="1" i="1" u="sng" dirty="0" smtClean="0"/>
              <a:t>«</a:t>
            </a:r>
            <a:r>
              <a:rPr lang="ru-RU" sz="4000" b="1" i="1" u="sng" dirty="0"/>
              <a:t>Поставка </a:t>
            </a:r>
            <a:r>
              <a:rPr lang="ru-RU" sz="4000" b="1" i="1" u="sng" dirty="0" smtClean="0"/>
              <a:t>проектора»</a:t>
            </a:r>
            <a:endParaRPr lang="ru-RU" sz="4000" b="1" i="1" u="sng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18300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>Народный бюджет </a:t>
            </a:r>
            <a:br>
              <a:rPr lang="ru-RU" sz="4400" b="1" dirty="0" smtClean="0"/>
            </a:br>
            <a:r>
              <a:rPr lang="ru-RU" dirty="0"/>
              <a:t>Белозерский </a:t>
            </a:r>
            <a:r>
              <a:rPr lang="ru-RU" dirty="0" smtClean="0"/>
              <a:t>муниципальный округ 2</a:t>
            </a:r>
            <a:r>
              <a:rPr lang="ru-RU" b="1" dirty="0" smtClean="0"/>
              <a:t>025 год</a:t>
            </a:r>
            <a:br>
              <a:rPr lang="ru-RU" b="1" dirty="0" smtClean="0"/>
            </a:br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916" y="260648"/>
            <a:ext cx="8775404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400" b="1" dirty="0" smtClean="0">
                <a:effectLst/>
              </a:rPr>
              <a:t>Проблемы, на решение которых направлен проект:</a:t>
            </a:r>
            <a:br>
              <a:rPr lang="ru-RU" sz="3400" b="1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endParaRPr lang="ru-RU" sz="3400" dirty="0">
              <a:effectLst/>
            </a:endParaRP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476951" y="1340768"/>
            <a:ext cx="8424936" cy="5112568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/>
              <a:t>         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Сельский клуб - объект досуга в населенном пункте, здесь работает коллектив художественной самодеятельности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Ежегодно коллектив участвует в районных конкурсах художественной самодеятельности и занимает призовые места. К праздничным датам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готовяться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выступления в Клубе для жителей села. Много мероприятий проводится для детей и молодежи. Поэтому необходимо приобрести проектор и необходимую для него комплектацию.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686800" cy="119675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Финансирование проекта, </a:t>
            </a:r>
            <a:r>
              <a:rPr lang="ru-RU" sz="2200" dirty="0" smtClean="0"/>
              <a:t>тыс. руб.</a:t>
            </a:r>
            <a:endParaRPr lang="ru-RU" sz="22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721865463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196752"/>
            <a:ext cx="2880320" cy="14401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Благоприятные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условия для проведения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мероприятий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6056" y="4509120"/>
            <a:ext cx="3384376" cy="165618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становление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тесной связи между жителями и органами местного самоуправления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033485" y="2905664"/>
            <a:ext cx="2808312" cy="117140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ффективность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проекта несомненна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 rot="10800000">
            <a:off x="3635896" y="1628800"/>
            <a:ext cx="1440160" cy="1008112"/>
          </a:xfrm>
          <a:prstGeom prst="curved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>
            <a:off x="1475656" y="2905664"/>
            <a:ext cx="1008112" cy="1152128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Выгнутая влево стрелка 7"/>
          <p:cNvSpPr/>
          <p:nvPr/>
        </p:nvSpPr>
        <p:spPr>
          <a:xfrm>
            <a:off x="3059832" y="4329100"/>
            <a:ext cx="1440160" cy="1008112"/>
          </a:xfrm>
          <a:prstGeom prst="curv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лево стрелка 8"/>
          <p:cNvSpPr/>
          <p:nvPr/>
        </p:nvSpPr>
        <p:spPr>
          <a:xfrm rot="10800000">
            <a:off x="6444208" y="3213670"/>
            <a:ext cx="1440160" cy="1008112"/>
          </a:xfrm>
          <a:prstGeom prst="curved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861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u="sng" dirty="0" smtClean="0"/>
              <a:t>ФОТООТЧЕТ</a:t>
            </a:r>
            <a:endParaRPr lang="ru-RU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88640"/>
            <a:ext cx="4176464" cy="63367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4268</TotalTime>
  <Words>100</Words>
  <Application>Microsoft Office PowerPoint</Application>
  <PresentationFormat>Экран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Народный бюджет  Белозерский муниципальный округ 2025 год </vt:lpstr>
      <vt:lpstr>Проблемы, на решение которых направлен проект:     </vt:lpstr>
      <vt:lpstr>Финансирование проекта, тыс. руб.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260</cp:revision>
  <cp:lastPrinted>2015-10-28T07:53:04Z</cp:lastPrinted>
  <dcterms:created xsi:type="dcterms:W3CDTF">2015-10-21T08:24:23Z</dcterms:created>
  <dcterms:modified xsi:type="dcterms:W3CDTF">2025-12-19T08:38:18Z</dcterms:modified>
</cp:coreProperties>
</file>