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4645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C0504D">
                <a:lumMod val="75000"/>
              </a:srgbClr>
            </a:solidFill>
          </c:spPr>
          <c:explosion val="25"/>
          <c:dPt>
            <c:idx val="0"/>
            <c:bubble3D val="0"/>
            <c:spPr>
              <a:solidFill>
                <a:srgbClr val="F79646">
                  <a:lumMod val="75000"/>
                </a:srgbClr>
              </a:solidFill>
            </c:spPr>
          </c:dPt>
          <c:dPt>
            <c:idx val="1"/>
            <c:bubble3D val="0"/>
            <c:spPr>
              <a:solidFill>
                <a:srgbClr val="9BBB59">
                  <a:lumMod val="50000"/>
                </a:srgbClr>
              </a:solidFill>
            </c:spPr>
          </c:dPt>
          <c:dPt>
            <c:idx val="2"/>
            <c:bubble3D val="0"/>
            <c:spPr>
              <a:solidFill>
                <a:srgbClr val="1F497D">
                  <a:lumMod val="50000"/>
                </a:srgbClr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физических лиц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0.0">
                  <c:v>84</c:v>
                </c:pt>
                <c:pt idx="1">
                  <c:v>24</c:v>
                </c:pt>
                <c:pt idx="2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ln>
      <a:solidFill>
        <a:srgbClr val="9BBB59">
          <a:lumMod val="50000"/>
        </a:srgbClr>
      </a:solidFill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76672"/>
            <a:ext cx="8640960" cy="252028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  <a:t>Народный бюджет </a:t>
            </a:r>
            <a:b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dirty="0"/>
              <a:t>Белозерский </a:t>
            </a:r>
            <a:r>
              <a:rPr lang="ru-RU" dirty="0" smtClean="0"/>
              <a:t>муниципальный округ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2025 год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005064"/>
            <a:ext cx="8496944" cy="1008112"/>
          </a:xfrm>
        </p:spPr>
        <p:txBody>
          <a:bodyPr>
            <a:normAutofit/>
          </a:bodyPr>
          <a:lstStyle/>
          <a:p>
            <a:pPr algn="ctr"/>
            <a:r>
              <a:rPr lang="ru-RU" sz="3600" b="1" i="1" u="sng" dirty="0" smtClean="0">
                <a:solidFill>
                  <a:schemeClr val="accent5">
                    <a:lumMod val="50000"/>
                  </a:schemeClr>
                </a:solidFill>
              </a:rPr>
              <a:t>«Поставка ростовых кукол»</a:t>
            </a:r>
            <a:endParaRPr lang="ru-RU" sz="3600" b="1" i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6" y="1412776"/>
            <a:ext cx="8775404" cy="792088"/>
          </a:xfrm>
          <a:ln>
            <a:solidFill>
              <a:schemeClr val="accent3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3400" b="1" dirty="0" smtClean="0">
                <a:solidFill>
                  <a:schemeClr val="accent5">
                    <a:lumMod val="50000"/>
                  </a:schemeClr>
                </a:solidFill>
                <a:effectLst/>
              </a:rPr>
              <a:t>Проблемы, на решение которых направлен проект:</a:t>
            </a:r>
            <a:br>
              <a:rPr lang="ru-RU" sz="3400" b="1" dirty="0" smtClean="0">
                <a:solidFill>
                  <a:schemeClr val="accent5">
                    <a:lumMod val="50000"/>
                  </a:schemeClr>
                </a:solidFill>
                <a:effectLst/>
              </a:rPr>
            </a:br>
            <a:r>
              <a:rPr lang="ru-RU" sz="3400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sz="3400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sz="3400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sz="3400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sz="3400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sz="3400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sz="3400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sz="3400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endParaRPr lang="ru-RU" sz="3400" dirty="0">
              <a:solidFill>
                <a:schemeClr val="accent3">
                  <a:lumMod val="75000"/>
                </a:schemeClr>
              </a:solidFill>
              <a:effectLst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92882" y="1340768"/>
            <a:ext cx="8403232" cy="3024336"/>
          </a:xfrm>
          <a:prstGeom prst="round2Diag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Доме культуры для детей часто проводятся детские игровые программы, для зрелищности и привлекательности необходимы ростовые куклы. Данные куклы повысят уровень проведения мероприятий, сделают их более интересными, зрелищными и яркими.</a:t>
            </a:r>
            <a:endParaRPr lang="ru-RU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75422" y="4689140"/>
            <a:ext cx="8403232" cy="1224136"/>
          </a:xfrm>
          <a:prstGeom prst="round2Diag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Поставка 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ростовых кукол</a:t>
            </a: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899592" y="4437112"/>
            <a:ext cx="43204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4278474" y="4431863"/>
            <a:ext cx="43204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7020272" y="4431863"/>
            <a:ext cx="43204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11967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Финансирование проекта, </a:t>
            </a: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  <a:t>тыс. руб.</a:t>
            </a:r>
            <a:endParaRPr lang="ru-RU" sz="22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360338342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Результаты реализации проекта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3102" y="1268760"/>
            <a:ext cx="8280920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000" b="1" u="sng" dirty="0" smtClean="0"/>
              <a:t>Эффективность </a:t>
            </a:r>
            <a:r>
              <a:rPr lang="ru-RU" sz="2000" b="1" u="sng" dirty="0"/>
              <a:t>проекта несомненна</a:t>
            </a:r>
            <a:endParaRPr lang="ru-RU" sz="20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7564" y="3198218"/>
            <a:ext cx="8208912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000" b="1" u="sng" dirty="0" smtClean="0"/>
              <a:t>Мероприятия станут более яркими и интересными</a:t>
            </a:r>
            <a:endParaRPr lang="ru-RU" sz="2000" b="1" u="sng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5110" y="5085184"/>
            <a:ext cx="8208912" cy="9361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000" b="1" u="sng" dirty="0" smtClean="0"/>
              <a:t>Установление </a:t>
            </a:r>
            <a:r>
              <a:rPr lang="ru-RU" sz="2000" b="1" u="sng" dirty="0"/>
              <a:t>тесной связи между жителями и органами местного самоуправления</a:t>
            </a:r>
            <a:endParaRPr lang="ru-RU" sz="2000" b="1" dirty="0"/>
          </a:p>
        </p:txBody>
      </p:sp>
      <p:sp>
        <p:nvSpPr>
          <p:cNvPr id="3" name="Выгнутая вправо стрелка 2"/>
          <p:cNvSpPr/>
          <p:nvPr/>
        </p:nvSpPr>
        <p:spPr>
          <a:xfrm>
            <a:off x="6084168" y="2348880"/>
            <a:ext cx="1008112" cy="720080"/>
          </a:xfrm>
          <a:prstGeom prst="curved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право стрелка 8"/>
          <p:cNvSpPr/>
          <p:nvPr/>
        </p:nvSpPr>
        <p:spPr>
          <a:xfrm>
            <a:off x="7038164" y="4293096"/>
            <a:ext cx="1008112" cy="633314"/>
          </a:xfrm>
          <a:prstGeom prst="curved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>
                <a:solidFill>
                  <a:schemeClr val="accent5">
                    <a:lumMod val="50000"/>
                  </a:schemeClr>
                </a:solidFill>
              </a:rPr>
              <a:t>ФОТООТЧЕТ</a:t>
            </a:r>
            <a:endParaRPr lang="ru-RU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76871"/>
            <a:ext cx="4119022" cy="30892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13164"/>
            <a:ext cx="3462511" cy="46166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4350</TotalTime>
  <Words>82</Words>
  <Application>Microsoft Office PowerPoint</Application>
  <PresentationFormat>Экран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Народный бюджет  Белозерский муниципальный округ 2025 год </vt:lpstr>
      <vt:lpstr>Проблемы, на решение которых направлен проект:     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256</cp:revision>
  <cp:lastPrinted>2015-10-28T07:53:04Z</cp:lastPrinted>
  <dcterms:created xsi:type="dcterms:W3CDTF">2015-10-21T08:24:23Z</dcterms:created>
  <dcterms:modified xsi:type="dcterms:W3CDTF">2025-12-19T08:45:15Z</dcterms:modified>
</cp:coreProperties>
</file>