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>
                  <a:alpha val="80000"/>
                </a:srgb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86</c:v>
                </c:pt>
                <c:pt idx="1">
                  <c:v>24.6</c:v>
                </c:pt>
                <c:pt idx="3">
                  <c:v>12.3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rgbClr val="FFFF00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2700000" scaled="1"/>
      <a:tileRect/>
    </a:gradFill>
    <a:effectLst>
      <a:innerShdw blurRad="63500" dist="50800">
        <a:prstClr val="black">
          <a:alpha val="50000"/>
        </a:prstClr>
      </a:innerShdw>
    </a:effectLst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221088"/>
            <a:ext cx="8496944" cy="144016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u="sng" dirty="0"/>
              <a:t>«Поставка звукового и музыкального оборудования»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dirty="0"/>
              <a:t>Белозерский </a:t>
            </a:r>
            <a:r>
              <a:rPr lang="ru-RU" dirty="0" smtClean="0"/>
              <a:t>муниципальный округ 2</a:t>
            </a:r>
            <a:r>
              <a:rPr lang="ru-RU" b="1" dirty="0" smtClean="0"/>
              <a:t>025 год</a:t>
            </a:r>
            <a:br>
              <a:rPr lang="ru-RU" b="1" dirty="0" smtClean="0"/>
            </a:b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260648"/>
            <a:ext cx="8775404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76951" y="1340768"/>
            <a:ext cx="8424936" cy="511256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/>
              <a:t>          Имеющееся </a:t>
            </a:r>
            <a:r>
              <a:rPr lang="ru-RU" b="1" dirty="0"/>
              <a:t>музыкальное оборудование старое </a:t>
            </a:r>
            <a:r>
              <a:rPr lang="ru-RU" b="1" dirty="0" smtClean="0"/>
              <a:t>, </a:t>
            </a:r>
            <a:r>
              <a:rPr lang="ru-RU" b="1" dirty="0"/>
              <a:t>часто выходит из строя, по мере возможности ремонт оборудования культработники проводят своими силами. </a:t>
            </a:r>
            <a:r>
              <a:rPr lang="ru-RU" b="1" dirty="0" smtClean="0"/>
              <a:t>В </a:t>
            </a:r>
            <a:r>
              <a:rPr lang="ru-RU" b="1" dirty="0"/>
              <a:t>связи с этим, работники СДК не могут полноценно проводить репетиции и концерты, под угрозой срыва участие в районном конкурсе художественной самодеятельности. Без музыкального сопровождения невозможно работать, коллектив художественной самодеятельности, который создавался годами, может расформироваться.</a:t>
            </a:r>
            <a:endParaRPr lang="ru-RU" dirty="0"/>
          </a:p>
          <a:p>
            <a:pPr algn="just"/>
            <a:r>
              <a:rPr lang="ru-RU" b="1" dirty="0"/>
              <a:t>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78812641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2880320" cy="1440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Благоприятные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условия для проведения репетиций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4509120"/>
            <a:ext cx="3384376" cy="16561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тесной связи между жителями и органами местного самоуправления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33485" y="2905664"/>
            <a:ext cx="2808312" cy="1171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ффективность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проекта несомненна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0800000">
            <a:off x="3635896" y="1628800"/>
            <a:ext cx="1440160" cy="100811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5656" y="2905664"/>
            <a:ext cx="1008112" cy="1152128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3059832" y="4329100"/>
            <a:ext cx="1440160" cy="1008112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0800000">
            <a:off x="6444208" y="3213670"/>
            <a:ext cx="1440160" cy="1008112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4664"/>
            <a:ext cx="4248472" cy="59766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4231</TotalTime>
  <Words>109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Белозерский муниципальный округ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257</cp:revision>
  <cp:lastPrinted>2015-10-28T07:53:04Z</cp:lastPrinted>
  <dcterms:created xsi:type="dcterms:W3CDTF">2015-10-21T08:24:23Z</dcterms:created>
  <dcterms:modified xsi:type="dcterms:W3CDTF">2025-12-19T08:32:46Z</dcterms:modified>
</cp:coreProperties>
</file>