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32.200000000000003</c:v>
                </c:pt>
                <c:pt idx="1">
                  <c:v>9.1999999999999993</c:v>
                </c:pt>
                <c:pt idx="3">
                  <c:v>4.5999999999999996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221088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u="sng" dirty="0" smtClean="0"/>
              <a:t>«</a:t>
            </a:r>
            <a:r>
              <a:rPr lang="ru-RU" sz="4000" b="1" i="1" u="sng" dirty="0"/>
              <a:t>Поставка звуковой аппаратуры</a:t>
            </a:r>
            <a:r>
              <a:rPr lang="ru-RU" sz="4000" b="1" i="1" u="sng" dirty="0" smtClean="0"/>
              <a:t>»</a:t>
            </a:r>
            <a:endParaRPr lang="ru-RU" sz="4000" b="1" i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dirty="0"/>
              <a:t>Белозерский </a:t>
            </a:r>
            <a:r>
              <a:rPr lang="ru-RU" dirty="0" smtClean="0"/>
              <a:t>муниципальный округ 2</a:t>
            </a:r>
            <a:r>
              <a:rPr lang="ru-RU" b="1" dirty="0" smtClean="0"/>
              <a:t>025 год</a:t>
            </a:r>
            <a:br>
              <a:rPr lang="ru-RU" b="1" dirty="0" smtClean="0"/>
            </a:b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260648"/>
            <a:ext cx="877540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76951" y="1340768"/>
            <a:ext cx="8424936" cy="511256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          Имеющееся </a:t>
            </a:r>
            <a:r>
              <a:rPr lang="ru-RU" b="1" dirty="0"/>
              <a:t>музыкальное оборудование старое </a:t>
            </a:r>
            <a:r>
              <a:rPr lang="ru-RU" b="1" dirty="0" smtClean="0"/>
              <a:t>, </a:t>
            </a:r>
            <a:r>
              <a:rPr lang="ru-RU" b="1" dirty="0"/>
              <a:t>часто выходит из строя, по мере возможности ремонт оборудования культработники проводят своими силами. </a:t>
            </a:r>
            <a:r>
              <a:rPr lang="ru-RU" b="1" dirty="0" smtClean="0"/>
              <a:t>В </a:t>
            </a:r>
            <a:r>
              <a:rPr lang="ru-RU" b="1" dirty="0"/>
              <a:t>связи с этим, работники СДК не могут полноценно проводить репетиции и концерты, под угрозой срыва участие в районном конкурсе художественной самодеятельности. Без музыкального сопровождения невозможно работать, коллектив художественной самодеятельности, который создавался годами, может расформироваться.</a:t>
            </a:r>
            <a:endParaRPr lang="ru-RU" dirty="0"/>
          </a:p>
          <a:p>
            <a:pPr algn="just"/>
            <a:r>
              <a:rPr lang="ru-RU" b="1" dirty="0"/>
              <a:t>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41890070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Благоприятные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условия для проведения репетиций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778"/>
            <a:ext cx="4520043" cy="6384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4224</TotalTime>
  <Words>107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Белозерский муниципальный округ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256</cp:revision>
  <cp:lastPrinted>2015-10-28T07:53:04Z</cp:lastPrinted>
  <dcterms:created xsi:type="dcterms:W3CDTF">2015-10-21T08:24:23Z</dcterms:created>
  <dcterms:modified xsi:type="dcterms:W3CDTF">2025-12-19T08:35:36Z</dcterms:modified>
</cp:coreProperties>
</file>