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152.19999999999999</c:v>
                </c:pt>
                <c:pt idx="1">
                  <c:v>47.8</c:v>
                </c:pt>
                <c:pt idx="2">
                  <c:v>0</c:v>
                </c:pt>
                <c:pt idx="3">
                  <c:v>17.399999999999999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367194-BA81-4BCF-AD63-B42C0D094619}" type="doc">
      <dgm:prSet loTypeId="urn:microsoft.com/office/officeart/2005/8/layout/list1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7C15F25C-1B22-4488-B5B5-30FF1A5C6ABF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ru-RU" sz="1400" dirty="0" smtClean="0"/>
            <a:t>         Костюмный ряд со временем потерял свой внешний вид и привлекательность. За этот период менялся состав коллектива, изменилась тенденция в моде, к тому же зрителю необходимы новые впечатления. Приобретение новых костюмов позволит участникам увереннее чувствовать себя на сценических площадках, производить более яркое впечатление о себе, при этом собирая полные концертные аудитории. </a:t>
          </a:r>
        </a:p>
        <a:p>
          <a:pPr algn="just">
            <a:lnSpc>
              <a:spcPct val="100000"/>
            </a:lnSpc>
          </a:pPr>
          <a:r>
            <a:rPr lang="ru-RU" sz="1400" dirty="0" smtClean="0"/>
            <a:t>         С приобретением новых сценических костюмов у коллектива появится  больше возможностей для участия в мероприятиях различного масштаба, а также выведет его на новый качественный уровень исполнения.</a:t>
          </a:r>
        </a:p>
        <a:p>
          <a:pPr algn="just">
            <a:lnSpc>
              <a:spcPct val="100000"/>
            </a:lnSpc>
          </a:pPr>
          <a:r>
            <a:rPr lang="ru-RU" sz="1400" dirty="0" smtClean="0"/>
            <a:t>          Новые разнообразные костюмы придадут эстетическую привлекательность  исполнителям, позволят стимулировать участников коллектива для новых творческих  проектов, которые будут содействовать увеличению количества самих мероприятий и зрителей на мероприятиях.</a:t>
          </a:r>
          <a:endParaRPr lang="ru-RU" sz="1400" b="0" i="1" dirty="0">
            <a:latin typeface="Bahnschrift SemiCondensed" pitchFamily="34" charset="0"/>
          </a:endParaRPr>
        </a:p>
      </dgm:t>
    </dgm:pt>
    <dgm:pt modelId="{B9E846F6-7963-4A06-A7A3-A16546DA512B}" type="parTrans" cxnId="{A6F5024D-4BA8-4CF5-B23C-DC1B2F6199C6}">
      <dgm:prSet/>
      <dgm:spPr/>
      <dgm:t>
        <a:bodyPr/>
        <a:lstStyle/>
        <a:p>
          <a:endParaRPr lang="ru-RU"/>
        </a:p>
      </dgm:t>
    </dgm:pt>
    <dgm:pt modelId="{6571F618-4A54-44F6-BA12-B13F0938C173}" type="sibTrans" cxnId="{A6F5024D-4BA8-4CF5-B23C-DC1B2F6199C6}">
      <dgm:prSet/>
      <dgm:spPr/>
      <dgm:t>
        <a:bodyPr/>
        <a:lstStyle/>
        <a:p>
          <a:endParaRPr lang="ru-RU"/>
        </a:p>
      </dgm:t>
    </dgm:pt>
    <dgm:pt modelId="{2534FA0E-95E0-4AA3-AAD9-59E97843AC2C}" type="pres">
      <dgm:prSet presAssocID="{62367194-BA81-4BCF-AD63-B42C0D09461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D5F575-BDA8-42B8-A82B-1C27A4F5B03C}" type="pres">
      <dgm:prSet presAssocID="{7C15F25C-1B22-4488-B5B5-30FF1A5C6ABF}" presName="parentLin" presStyleCnt="0"/>
      <dgm:spPr/>
      <dgm:t>
        <a:bodyPr/>
        <a:lstStyle/>
        <a:p>
          <a:endParaRPr lang="ru-RU"/>
        </a:p>
      </dgm:t>
    </dgm:pt>
    <dgm:pt modelId="{0AD30857-7FDB-44EB-B82A-8BA8C9A88D8D}" type="pres">
      <dgm:prSet presAssocID="{7C15F25C-1B22-4488-B5B5-30FF1A5C6ABF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CF111C91-7A79-4959-AC19-51B63E55A862}" type="pres">
      <dgm:prSet presAssocID="{7C15F25C-1B22-4488-B5B5-30FF1A5C6ABF}" presName="parentText" presStyleLbl="node1" presStyleIdx="0" presStyleCnt="1" custScaleX="126092" custScaleY="194218" custLinFactNeighborX="81818" custLinFactNeighborY="203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0F5BAC-6C9B-4197-B7D5-0CC160358793}" type="pres">
      <dgm:prSet presAssocID="{7C15F25C-1B22-4488-B5B5-30FF1A5C6ABF}" presName="negativeSpace" presStyleCnt="0"/>
      <dgm:spPr/>
      <dgm:t>
        <a:bodyPr/>
        <a:lstStyle/>
        <a:p>
          <a:endParaRPr lang="ru-RU"/>
        </a:p>
      </dgm:t>
    </dgm:pt>
    <dgm:pt modelId="{CFA4DCA0-6E83-41F7-A006-C18246C6C301}" type="pres">
      <dgm:prSet presAssocID="{7C15F25C-1B22-4488-B5B5-30FF1A5C6ABF}" presName="childText" presStyleLbl="conFgAcc1" presStyleIdx="0" presStyleCnt="1" custScaleY="1073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3C0097-C489-4FC9-8B87-8F4CD53F4C06}" type="presOf" srcId="{7C15F25C-1B22-4488-B5B5-30FF1A5C6ABF}" destId="{CF111C91-7A79-4959-AC19-51B63E55A862}" srcOrd="1" destOrd="0" presId="urn:microsoft.com/office/officeart/2005/8/layout/list1"/>
    <dgm:cxn modelId="{A9C97F4A-BFBA-4C06-815A-089CD351957F}" type="presOf" srcId="{62367194-BA81-4BCF-AD63-B42C0D094619}" destId="{2534FA0E-95E0-4AA3-AAD9-59E97843AC2C}" srcOrd="0" destOrd="0" presId="urn:microsoft.com/office/officeart/2005/8/layout/list1"/>
    <dgm:cxn modelId="{69964E96-CF56-4955-BD6A-47CF929C6D9D}" type="presOf" srcId="{7C15F25C-1B22-4488-B5B5-30FF1A5C6ABF}" destId="{0AD30857-7FDB-44EB-B82A-8BA8C9A88D8D}" srcOrd="0" destOrd="0" presId="urn:microsoft.com/office/officeart/2005/8/layout/list1"/>
    <dgm:cxn modelId="{A6F5024D-4BA8-4CF5-B23C-DC1B2F6199C6}" srcId="{62367194-BA81-4BCF-AD63-B42C0D094619}" destId="{7C15F25C-1B22-4488-B5B5-30FF1A5C6ABF}" srcOrd="0" destOrd="0" parTransId="{B9E846F6-7963-4A06-A7A3-A16546DA512B}" sibTransId="{6571F618-4A54-44F6-BA12-B13F0938C173}"/>
    <dgm:cxn modelId="{4E260E8F-45E6-4135-AF76-13B9AD265897}" type="presParOf" srcId="{2534FA0E-95E0-4AA3-AAD9-59E97843AC2C}" destId="{6FD5F575-BDA8-42B8-A82B-1C27A4F5B03C}" srcOrd="0" destOrd="0" presId="urn:microsoft.com/office/officeart/2005/8/layout/list1"/>
    <dgm:cxn modelId="{CB31B654-12E9-4AA6-A184-561BA614C4A0}" type="presParOf" srcId="{6FD5F575-BDA8-42B8-A82B-1C27A4F5B03C}" destId="{0AD30857-7FDB-44EB-B82A-8BA8C9A88D8D}" srcOrd="0" destOrd="0" presId="urn:microsoft.com/office/officeart/2005/8/layout/list1"/>
    <dgm:cxn modelId="{41630E9A-6B6F-471C-9A02-BD2BDE3ADBB9}" type="presParOf" srcId="{6FD5F575-BDA8-42B8-A82B-1C27A4F5B03C}" destId="{CF111C91-7A79-4959-AC19-51B63E55A862}" srcOrd="1" destOrd="0" presId="urn:microsoft.com/office/officeart/2005/8/layout/list1"/>
    <dgm:cxn modelId="{C0AA365A-ACB9-47D1-A8C1-929FD0F06D49}" type="presParOf" srcId="{2534FA0E-95E0-4AA3-AAD9-59E97843AC2C}" destId="{C10F5BAC-6C9B-4197-B7D5-0CC160358793}" srcOrd="1" destOrd="0" presId="urn:microsoft.com/office/officeart/2005/8/layout/list1"/>
    <dgm:cxn modelId="{E9E949B3-116E-4706-95D1-C331D7D413A6}" type="presParOf" srcId="{2534FA0E-95E0-4AA3-AAD9-59E97843AC2C}" destId="{CFA4DCA0-6E83-41F7-A006-C18246C6C30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CB2D57-B233-4EAB-9BA8-B800438089CB}" type="doc">
      <dgm:prSet loTypeId="urn:microsoft.com/office/officeart/2008/layout/VerticalAccent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4CD23B1B-B965-45F5-991B-BB770BFB5E32}">
      <dgm:prSet phldrT="[Текст]"/>
      <dgm:spPr/>
      <dgm:t>
        <a:bodyPr/>
        <a:lstStyle/>
        <a:p>
          <a:endParaRPr lang="ru-RU" dirty="0"/>
        </a:p>
      </dgm:t>
    </dgm:pt>
    <dgm:pt modelId="{39EA4BB9-AA74-4792-B185-07B11CF59904}" type="parTrans" cxnId="{2F447EC3-8CF1-4A9C-9BA2-5182483B3355}">
      <dgm:prSet/>
      <dgm:spPr/>
      <dgm:t>
        <a:bodyPr/>
        <a:lstStyle/>
        <a:p>
          <a:endParaRPr lang="ru-RU"/>
        </a:p>
      </dgm:t>
    </dgm:pt>
    <dgm:pt modelId="{3D9E7B22-03D3-4F81-97D6-0463BBBDE8C7}" type="sibTrans" cxnId="{2F447EC3-8CF1-4A9C-9BA2-5182483B3355}">
      <dgm:prSet/>
      <dgm:spPr/>
      <dgm:t>
        <a:bodyPr/>
        <a:lstStyle/>
        <a:p>
          <a:endParaRPr lang="ru-RU"/>
        </a:p>
      </dgm:t>
    </dgm:pt>
    <dgm:pt modelId="{8C91B0CD-A042-4B23-A66F-12F513FA9490}">
      <dgm:prSet phldrT="[Текст]" custT="1"/>
      <dgm:spPr/>
      <dgm:t>
        <a:bodyPr/>
        <a:lstStyle/>
        <a:p>
          <a:r>
            <a:rPr lang="ru-RU" sz="2400" dirty="0" smtClean="0"/>
            <a:t>* </a:t>
          </a:r>
          <a:r>
            <a:rPr lang="ru-RU" sz="1400" b="0" i="1" dirty="0" smtClean="0"/>
            <a:t>привлечение большего количества участников художественной самодеятельности.</a:t>
          </a:r>
        </a:p>
      </dgm:t>
    </dgm:pt>
    <dgm:pt modelId="{CFE61D48-C4AF-4706-8B30-58CCCF33C3FE}" type="parTrans" cxnId="{B952E5D8-E5D5-4A5C-A359-169FB8ACCADF}">
      <dgm:prSet/>
      <dgm:spPr/>
      <dgm:t>
        <a:bodyPr/>
        <a:lstStyle/>
        <a:p>
          <a:endParaRPr lang="ru-RU"/>
        </a:p>
      </dgm:t>
    </dgm:pt>
    <dgm:pt modelId="{61FCB568-AE45-4528-A958-72B467E495BE}" type="sibTrans" cxnId="{B952E5D8-E5D5-4A5C-A359-169FB8ACCADF}">
      <dgm:prSet/>
      <dgm:spPr/>
      <dgm:t>
        <a:bodyPr/>
        <a:lstStyle/>
        <a:p>
          <a:endParaRPr lang="ru-RU"/>
        </a:p>
      </dgm:t>
    </dgm:pt>
    <dgm:pt modelId="{C2B8EEA9-1880-4D17-9892-56F11F606C8E}">
      <dgm:prSet custT="1"/>
      <dgm:spPr/>
      <dgm:t>
        <a:bodyPr/>
        <a:lstStyle/>
        <a:p>
          <a:endParaRPr lang="ru-RU" sz="2400" dirty="0"/>
        </a:p>
      </dgm:t>
    </dgm:pt>
    <dgm:pt modelId="{68F72B3A-2FEB-42DE-80B9-B9DA31F4D877}" type="parTrans" cxnId="{73320291-00C1-4AC4-87E8-84B3E9D169E1}">
      <dgm:prSet/>
      <dgm:spPr/>
      <dgm:t>
        <a:bodyPr/>
        <a:lstStyle/>
        <a:p>
          <a:endParaRPr lang="ru-RU"/>
        </a:p>
      </dgm:t>
    </dgm:pt>
    <dgm:pt modelId="{B9BC228A-1231-4CE1-9F21-8D6F4CE8B86A}" type="sibTrans" cxnId="{73320291-00C1-4AC4-87E8-84B3E9D169E1}">
      <dgm:prSet/>
      <dgm:spPr/>
      <dgm:t>
        <a:bodyPr/>
        <a:lstStyle/>
        <a:p>
          <a:endParaRPr lang="ru-RU"/>
        </a:p>
      </dgm:t>
    </dgm:pt>
    <dgm:pt modelId="{157CD24B-959A-4217-9EC0-AE67D1BEA3F4}">
      <dgm:prSet phldrT="[Текст]"/>
      <dgm:spPr/>
      <dgm:t>
        <a:bodyPr/>
        <a:lstStyle/>
        <a:p>
          <a:endParaRPr lang="ru-RU" dirty="0"/>
        </a:p>
      </dgm:t>
    </dgm:pt>
    <dgm:pt modelId="{A9F169ED-ACD0-4ACA-8123-1F302D4A90BB}" type="sibTrans" cxnId="{9A42FC3D-3A71-42C9-B7F8-940E2EEF0B1C}">
      <dgm:prSet/>
      <dgm:spPr/>
      <dgm:t>
        <a:bodyPr/>
        <a:lstStyle/>
        <a:p>
          <a:endParaRPr lang="ru-RU"/>
        </a:p>
      </dgm:t>
    </dgm:pt>
    <dgm:pt modelId="{4A7F83D2-5659-4BC0-87DE-2E5B6C4CD202}" type="parTrans" cxnId="{9A42FC3D-3A71-42C9-B7F8-940E2EEF0B1C}">
      <dgm:prSet/>
      <dgm:spPr/>
      <dgm:t>
        <a:bodyPr/>
        <a:lstStyle/>
        <a:p>
          <a:endParaRPr lang="ru-RU"/>
        </a:p>
      </dgm:t>
    </dgm:pt>
    <dgm:pt modelId="{B40B255B-EEA9-4477-826E-009A500950E9}">
      <dgm:prSet custT="1"/>
      <dgm:spPr/>
      <dgm:t>
        <a:bodyPr/>
        <a:lstStyle/>
        <a:p>
          <a:r>
            <a:rPr lang="ru-RU" sz="1400" b="0" i="1" dirty="0" smtClean="0"/>
            <a:t>* улучшение качества услуг культуры</a:t>
          </a:r>
        </a:p>
        <a:p>
          <a:r>
            <a:rPr lang="ru-RU" sz="1400" b="0" i="1" dirty="0" smtClean="0"/>
            <a:t>* сохранность народных традиций</a:t>
          </a:r>
        </a:p>
        <a:p>
          <a:endParaRPr lang="ru-RU" sz="1400" b="0" i="1" dirty="0"/>
        </a:p>
      </dgm:t>
    </dgm:pt>
    <dgm:pt modelId="{228277E8-38AC-45D3-92BD-F0B65267E0E3}" type="parTrans" cxnId="{DF5656A6-4BDD-4CFA-9F7A-8F0F9BD62B79}">
      <dgm:prSet/>
      <dgm:spPr/>
      <dgm:t>
        <a:bodyPr/>
        <a:lstStyle/>
        <a:p>
          <a:endParaRPr lang="ru-RU"/>
        </a:p>
      </dgm:t>
    </dgm:pt>
    <dgm:pt modelId="{D7647FB2-8479-4FEE-880F-C270971AA782}" type="sibTrans" cxnId="{DF5656A6-4BDD-4CFA-9F7A-8F0F9BD62B79}">
      <dgm:prSet/>
      <dgm:spPr/>
      <dgm:t>
        <a:bodyPr/>
        <a:lstStyle/>
        <a:p>
          <a:endParaRPr lang="ru-RU"/>
        </a:p>
      </dgm:t>
    </dgm:pt>
    <dgm:pt modelId="{ADCB842E-9855-4DE9-9387-928C0C31C218}" type="pres">
      <dgm:prSet presAssocID="{37CB2D57-B233-4EAB-9BA8-B800438089C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29855347-DFBA-4317-8B64-2E1BCFA32196}" type="pres">
      <dgm:prSet presAssocID="{157CD24B-959A-4217-9EC0-AE67D1BEA3F4}" presName="parenttextcomposite" presStyleCnt="0"/>
      <dgm:spPr/>
      <dgm:t>
        <a:bodyPr/>
        <a:lstStyle/>
        <a:p>
          <a:endParaRPr lang="ru-RU"/>
        </a:p>
      </dgm:t>
    </dgm:pt>
    <dgm:pt modelId="{6B1B8EBE-208B-4453-8A65-51D5D8278A4E}" type="pres">
      <dgm:prSet presAssocID="{157CD24B-959A-4217-9EC0-AE67D1BEA3F4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216DF-1173-4F76-8B24-88DA2BD99158}" type="pres">
      <dgm:prSet presAssocID="{157CD24B-959A-4217-9EC0-AE67D1BEA3F4}" presName="composite" presStyleCnt="0"/>
      <dgm:spPr/>
      <dgm:t>
        <a:bodyPr/>
        <a:lstStyle/>
        <a:p>
          <a:endParaRPr lang="ru-RU"/>
        </a:p>
      </dgm:t>
    </dgm:pt>
    <dgm:pt modelId="{229EECDB-3B54-48D7-9832-F34E6DCF7D7C}" type="pres">
      <dgm:prSet presAssocID="{157CD24B-959A-4217-9EC0-AE67D1BEA3F4}" presName="chevron1" presStyleLbl="alignNode1" presStyleIdx="0" presStyleCnt="14"/>
      <dgm:spPr/>
      <dgm:t>
        <a:bodyPr/>
        <a:lstStyle/>
        <a:p>
          <a:endParaRPr lang="ru-RU"/>
        </a:p>
      </dgm:t>
    </dgm:pt>
    <dgm:pt modelId="{65DB84D1-16DC-495E-9EC8-7E92852FF7A7}" type="pres">
      <dgm:prSet presAssocID="{157CD24B-959A-4217-9EC0-AE67D1BEA3F4}" presName="chevron2" presStyleLbl="alignNode1" presStyleIdx="1" presStyleCnt="14"/>
      <dgm:spPr/>
      <dgm:t>
        <a:bodyPr/>
        <a:lstStyle/>
        <a:p>
          <a:endParaRPr lang="ru-RU"/>
        </a:p>
      </dgm:t>
    </dgm:pt>
    <dgm:pt modelId="{620D3C01-AB36-4519-9637-CB8DB6F212F1}" type="pres">
      <dgm:prSet presAssocID="{157CD24B-959A-4217-9EC0-AE67D1BEA3F4}" presName="chevron3" presStyleLbl="alignNode1" presStyleIdx="2" presStyleCnt="14"/>
      <dgm:spPr/>
      <dgm:t>
        <a:bodyPr/>
        <a:lstStyle/>
        <a:p>
          <a:endParaRPr lang="ru-RU"/>
        </a:p>
      </dgm:t>
    </dgm:pt>
    <dgm:pt modelId="{5B538D66-31F8-44CE-B72C-26FCF4DC9B3C}" type="pres">
      <dgm:prSet presAssocID="{157CD24B-959A-4217-9EC0-AE67D1BEA3F4}" presName="chevron4" presStyleLbl="alignNode1" presStyleIdx="3" presStyleCnt="14"/>
      <dgm:spPr/>
      <dgm:t>
        <a:bodyPr/>
        <a:lstStyle/>
        <a:p>
          <a:endParaRPr lang="ru-RU"/>
        </a:p>
      </dgm:t>
    </dgm:pt>
    <dgm:pt modelId="{4BC10AFF-3132-4AEB-9D46-262975D38ADA}" type="pres">
      <dgm:prSet presAssocID="{157CD24B-959A-4217-9EC0-AE67D1BEA3F4}" presName="chevron5" presStyleLbl="alignNode1" presStyleIdx="4" presStyleCnt="14"/>
      <dgm:spPr/>
      <dgm:t>
        <a:bodyPr/>
        <a:lstStyle/>
        <a:p>
          <a:endParaRPr lang="ru-RU"/>
        </a:p>
      </dgm:t>
    </dgm:pt>
    <dgm:pt modelId="{C32E4AA4-4248-4105-9652-9E8D6E971CB0}" type="pres">
      <dgm:prSet presAssocID="{157CD24B-959A-4217-9EC0-AE67D1BEA3F4}" presName="chevron6" presStyleLbl="alignNode1" presStyleIdx="5" presStyleCnt="14"/>
      <dgm:spPr/>
      <dgm:t>
        <a:bodyPr/>
        <a:lstStyle/>
        <a:p>
          <a:endParaRPr lang="ru-RU"/>
        </a:p>
      </dgm:t>
    </dgm:pt>
    <dgm:pt modelId="{D568787D-E514-451C-A688-37CE168D17EC}" type="pres">
      <dgm:prSet presAssocID="{157CD24B-959A-4217-9EC0-AE67D1BEA3F4}" presName="chevron7" presStyleLbl="alignNode1" presStyleIdx="6" presStyleCnt="14"/>
      <dgm:spPr/>
      <dgm:t>
        <a:bodyPr/>
        <a:lstStyle/>
        <a:p>
          <a:endParaRPr lang="ru-RU"/>
        </a:p>
      </dgm:t>
    </dgm:pt>
    <dgm:pt modelId="{E313E778-78C1-45E5-BE8A-4DC8560FBCE5}" type="pres">
      <dgm:prSet presAssocID="{157CD24B-959A-4217-9EC0-AE67D1BEA3F4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ADBA0F-0886-4249-ACB2-10374A57128A}" type="pres">
      <dgm:prSet presAssocID="{A9F169ED-ACD0-4ACA-8123-1F302D4A90BB}" presName="sibTrans" presStyleCnt="0"/>
      <dgm:spPr/>
      <dgm:t>
        <a:bodyPr/>
        <a:lstStyle/>
        <a:p>
          <a:endParaRPr lang="ru-RU"/>
        </a:p>
      </dgm:t>
    </dgm:pt>
    <dgm:pt modelId="{BEC0AA4D-ABE2-4FEA-9CF9-C3E22B267DBC}" type="pres">
      <dgm:prSet presAssocID="{4CD23B1B-B965-45F5-991B-BB770BFB5E32}" presName="parenttextcomposite" presStyleCnt="0"/>
      <dgm:spPr/>
      <dgm:t>
        <a:bodyPr/>
        <a:lstStyle/>
        <a:p>
          <a:endParaRPr lang="ru-RU"/>
        </a:p>
      </dgm:t>
    </dgm:pt>
    <dgm:pt modelId="{7AE6F210-F534-4DDF-8D8C-94E77641CCF6}" type="pres">
      <dgm:prSet presAssocID="{4CD23B1B-B965-45F5-991B-BB770BFB5E32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32DE05-DE72-480A-A63A-3EF3FB65C30D}" type="pres">
      <dgm:prSet presAssocID="{4CD23B1B-B965-45F5-991B-BB770BFB5E32}" presName="composite" presStyleCnt="0"/>
      <dgm:spPr/>
      <dgm:t>
        <a:bodyPr/>
        <a:lstStyle/>
        <a:p>
          <a:endParaRPr lang="ru-RU"/>
        </a:p>
      </dgm:t>
    </dgm:pt>
    <dgm:pt modelId="{7F334CF9-D860-46AA-9355-E77F7EBC0D97}" type="pres">
      <dgm:prSet presAssocID="{4CD23B1B-B965-45F5-991B-BB770BFB5E32}" presName="chevron1" presStyleLbl="alignNode1" presStyleIdx="7" presStyleCnt="14"/>
      <dgm:spPr/>
      <dgm:t>
        <a:bodyPr/>
        <a:lstStyle/>
        <a:p>
          <a:endParaRPr lang="ru-RU"/>
        </a:p>
      </dgm:t>
    </dgm:pt>
    <dgm:pt modelId="{E0A04B16-6F49-4CD5-9AB4-C111D467476D}" type="pres">
      <dgm:prSet presAssocID="{4CD23B1B-B965-45F5-991B-BB770BFB5E32}" presName="chevron2" presStyleLbl="alignNode1" presStyleIdx="8" presStyleCnt="14"/>
      <dgm:spPr/>
      <dgm:t>
        <a:bodyPr/>
        <a:lstStyle/>
        <a:p>
          <a:endParaRPr lang="ru-RU"/>
        </a:p>
      </dgm:t>
    </dgm:pt>
    <dgm:pt modelId="{9A42B305-EC8A-4CD7-ADB5-66C123CFF59E}" type="pres">
      <dgm:prSet presAssocID="{4CD23B1B-B965-45F5-991B-BB770BFB5E32}" presName="chevron3" presStyleLbl="alignNode1" presStyleIdx="9" presStyleCnt="14"/>
      <dgm:spPr/>
      <dgm:t>
        <a:bodyPr/>
        <a:lstStyle/>
        <a:p>
          <a:endParaRPr lang="ru-RU"/>
        </a:p>
      </dgm:t>
    </dgm:pt>
    <dgm:pt modelId="{522B9BED-F66E-47A8-B974-BC0EACC8F169}" type="pres">
      <dgm:prSet presAssocID="{4CD23B1B-B965-45F5-991B-BB770BFB5E32}" presName="chevron4" presStyleLbl="alignNode1" presStyleIdx="10" presStyleCnt="14"/>
      <dgm:spPr/>
      <dgm:t>
        <a:bodyPr/>
        <a:lstStyle/>
        <a:p>
          <a:endParaRPr lang="ru-RU"/>
        </a:p>
      </dgm:t>
    </dgm:pt>
    <dgm:pt modelId="{8731C554-1F2D-47D8-9D1E-69A6AC7D8D0A}" type="pres">
      <dgm:prSet presAssocID="{4CD23B1B-B965-45F5-991B-BB770BFB5E32}" presName="chevron5" presStyleLbl="alignNode1" presStyleIdx="11" presStyleCnt="14"/>
      <dgm:spPr/>
      <dgm:t>
        <a:bodyPr/>
        <a:lstStyle/>
        <a:p>
          <a:endParaRPr lang="ru-RU"/>
        </a:p>
      </dgm:t>
    </dgm:pt>
    <dgm:pt modelId="{796F62EB-DE25-4611-83F3-772A557045C7}" type="pres">
      <dgm:prSet presAssocID="{4CD23B1B-B965-45F5-991B-BB770BFB5E32}" presName="chevron6" presStyleLbl="alignNode1" presStyleIdx="12" presStyleCnt="14"/>
      <dgm:spPr/>
      <dgm:t>
        <a:bodyPr/>
        <a:lstStyle/>
        <a:p>
          <a:endParaRPr lang="ru-RU"/>
        </a:p>
      </dgm:t>
    </dgm:pt>
    <dgm:pt modelId="{41AA2D38-9B90-43BD-B40C-1A97B25F4ED1}" type="pres">
      <dgm:prSet presAssocID="{4CD23B1B-B965-45F5-991B-BB770BFB5E32}" presName="chevron7" presStyleLbl="alignNode1" presStyleIdx="13" presStyleCnt="14"/>
      <dgm:spPr/>
      <dgm:t>
        <a:bodyPr/>
        <a:lstStyle/>
        <a:p>
          <a:endParaRPr lang="ru-RU"/>
        </a:p>
      </dgm:t>
    </dgm:pt>
    <dgm:pt modelId="{28E53377-AA0D-44FD-A81F-46E32A314C1B}" type="pres">
      <dgm:prSet presAssocID="{4CD23B1B-B965-45F5-991B-BB770BFB5E32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1A83F7-B6F6-44C1-AC57-4EDF0248A916}" type="presOf" srcId="{B40B255B-EEA9-4477-826E-009A500950E9}" destId="{E313E778-78C1-45E5-BE8A-4DC8560FBCE5}" srcOrd="0" destOrd="1" presId="urn:microsoft.com/office/officeart/2008/layout/VerticalAccentList"/>
    <dgm:cxn modelId="{896B73D7-5579-4D65-A157-B9821A2CA487}" type="presOf" srcId="{157CD24B-959A-4217-9EC0-AE67D1BEA3F4}" destId="{6B1B8EBE-208B-4453-8A65-51D5D8278A4E}" srcOrd="0" destOrd="0" presId="urn:microsoft.com/office/officeart/2008/layout/VerticalAccentList"/>
    <dgm:cxn modelId="{9A42FC3D-3A71-42C9-B7F8-940E2EEF0B1C}" srcId="{37CB2D57-B233-4EAB-9BA8-B800438089CB}" destId="{157CD24B-959A-4217-9EC0-AE67D1BEA3F4}" srcOrd="0" destOrd="0" parTransId="{4A7F83D2-5659-4BC0-87DE-2E5B6C4CD202}" sibTransId="{A9F169ED-ACD0-4ACA-8123-1F302D4A90BB}"/>
    <dgm:cxn modelId="{8A4B7233-428C-494B-8A79-460504A1BEDF}" type="presOf" srcId="{8C91B0CD-A042-4B23-A66F-12F513FA9490}" destId="{28E53377-AA0D-44FD-A81F-46E32A314C1B}" srcOrd="0" destOrd="0" presId="urn:microsoft.com/office/officeart/2008/layout/VerticalAccentList"/>
    <dgm:cxn modelId="{2F447EC3-8CF1-4A9C-9BA2-5182483B3355}" srcId="{37CB2D57-B233-4EAB-9BA8-B800438089CB}" destId="{4CD23B1B-B965-45F5-991B-BB770BFB5E32}" srcOrd="1" destOrd="0" parTransId="{39EA4BB9-AA74-4792-B185-07B11CF59904}" sibTransId="{3D9E7B22-03D3-4F81-97D6-0463BBBDE8C7}"/>
    <dgm:cxn modelId="{DF5656A6-4BDD-4CFA-9F7A-8F0F9BD62B79}" srcId="{157CD24B-959A-4217-9EC0-AE67D1BEA3F4}" destId="{B40B255B-EEA9-4477-826E-009A500950E9}" srcOrd="1" destOrd="0" parTransId="{228277E8-38AC-45D3-92BD-F0B65267E0E3}" sibTransId="{D7647FB2-8479-4FEE-880F-C270971AA782}"/>
    <dgm:cxn modelId="{A5A17E58-9CB7-4FEB-B262-8F6AF5EF492C}" type="presOf" srcId="{37CB2D57-B233-4EAB-9BA8-B800438089CB}" destId="{ADCB842E-9855-4DE9-9387-928C0C31C218}" srcOrd="0" destOrd="0" presId="urn:microsoft.com/office/officeart/2008/layout/VerticalAccentList"/>
    <dgm:cxn modelId="{73320291-00C1-4AC4-87E8-84B3E9D169E1}" srcId="{157CD24B-959A-4217-9EC0-AE67D1BEA3F4}" destId="{C2B8EEA9-1880-4D17-9892-56F11F606C8E}" srcOrd="0" destOrd="0" parTransId="{68F72B3A-2FEB-42DE-80B9-B9DA31F4D877}" sibTransId="{B9BC228A-1231-4CE1-9F21-8D6F4CE8B86A}"/>
    <dgm:cxn modelId="{B952E5D8-E5D5-4A5C-A359-169FB8ACCADF}" srcId="{4CD23B1B-B965-45F5-991B-BB770BFB5E32}" destId="{8C91B0CD-A042-4B23-A66F-12F513FA9490}" srcOrd="0" destOrd="0" parTransId="{CFE61D48-C4AF-4706-8B30-58CCCF33C3FE}" sibTransId="{61FCB568-AE45-4528-A958-72B467E495BE}"/>
    <dgm:cxn modelId="{2654CCF0-2F4B-40CA-BA09-66332B266306}" type="presOf" srcId="{4CD23B1B-B965-45F5-991B-BB770BFB5E32}" destId="{7AE6F210-F534-4DDF-8D8C-94E77641CCF6}" srcOrd="0" destOrd="0" presId="urn:microsoft.com/office/officeart/2008/layout/VerticalAccentList"/>
    <dgm:cxn modelId="{00DC6B94-4675-4B24-8B2F-96648B04D16B}" type="presOf" srcId="{C2B8EEA9-1880-4D17-9892-56F11F606C8E}" destId="{E313E778-78C1-45E5-BE8A-4DC8560FBCE5}" srcOrd="0" destOrd="0" presId="urn:microsoft.com/office/officeart/2008/layout/VerticalAccentList"/>
    <dgm:cxn modelId="{1A38BB9B-AE83-4613-9D8A-E8DEE65D38A3}" type="presParOf" srcId="{ADCB842E-9855-4DE9-9387-928C0C31C218}" destId="{29855347-DFBA-4317-8B64-2E1BCFA32196}" srcOrd="0" destOrd="0" presId="urn:microsoft.com/office/officeart/2008/layout/VerticalAccentList"/>
    <dgm:cxn modelId="{1FD67E50-3AB0-4997-BCE0-DE081B557157}" type="presParOf" srcId="{29855347-DFBA-4317-8B64-2E1BCFA32196}" destId="{6B1B8EBE-208B-4453-8A65-51D5D8278A4E}" srcOrd="0" destOrd="0" presId="urn:microsoft.com/office/officeart/2008/layout/VerticalAccentList"/>
    <dgm:cxn modelId="{80C50165-0174-4E08-981B-CF772FF5FDBC}" type="presParOf" srcId="{ADCB842E-9855-4DE9-9387-928C0C31C218}" destId="{B5A216DF-1173-4F76-8B24-88DA2BD99158}" srcOrd="1" destOrd="0" presId="urn:microsoft.com/office/officeart/2008/layout/VerticalAccentList"/>
    <dgm:cxn modelId="{61AD9F56-3D19-4CCE-BD20-25597398C98A}" type="presParOf" srcId="{B5A216DF-1173-4F76-8B24-88DA2BD99158}" destId="{229EECDB-3B54-48D7-9832-F34E6DCF7D7C}" srcOrd="0" destOrd="0" presId="urn:microsoft.com/office/officeart/2008/layout/VerticalAccentList"/>
    <dgm:cxn modelId="{29EA9398-18B8-4439-8C4C-0AF2C3AF8861}" type="presParOf" srcId="{B5A216DF-1173-4F76-8B24-88DA2BD99158}" destId="{65DB84D1-16DC-495E-9EC8-7E92852FF7A7}" srcOrd="1" destOrd="0" presId="urn:microsoft.com/office/officeart/2008/layout/VerticalAccentList"/>
    <dgm:cxn modelId="{55F5B4D2-6576-44AC-8398-3EF2B0C10E09}" type="presParOf" srcId="{B5A216DF-1173-4F76-8B24-88DA2BD99158}" destId="{620D3C01-AB36-4519-9637-CB8DB6F212F1}" srcOrd="2" destOrd="0" presId="urn:microsoft.com/office/officeart/2008/layout/VerticalAccentList"/>
    <dgm:cxn modelId="{961DD1B9-BF8C-4280-A4E8-8DAB2AF48FCC}" type="presParOf" srcId="{B5A216DF-1173-4F76-8B24-88DA2BD99158}" destId="{5B538D66-31F8-44CE-B72C-26FCF4DC9B3C}" srcOrd="3" destOrd="0" presId="urn:microsoft.com/office/officeart/2008/layout/VerticalAccentList"/>
    <dgm:cxn modelId="{74383DCD-2551-43D2-BF27-9D51D3DF0D72}" type="presParOf" srcId="{B5A216DF-1173-4F76-8B24-88DA2BD99158}" destId="{4BC10AFF-3132-4AEB-9D46-262975D38ADA}" srcOrd="4" destOrd="0" presId="urn:microsoft.com/office/officeart/2008/layout/VerticalAccentList"/>
    <dgm:cxn modelId="{55EAAF52-2F80-4BDF-9BD8-93317F233427}" type="presParOf" srcId="{B5A216DF-1173-4F76-8B24-88DA2BD99158}" destId="{C32E4AA4-4248-4105-9652-9E8D6E971CB0}" srcOrd="5" destOrd="0" presId="urn:microsoft.com/office/officeart/2008/layout/VerticalAccentList"/>
    <dgm:cxn modelId="{CB53CD61-015A-4D07-8A5A-EBAB7DA10BE6}" type="presParOf" srcId="{B5A216DF-1173-4F76-8B24-88DA2BD99158}" destId="{D568787D-E514-451C-A688-37CE168D17EC}" srcOrd="6" destOrd="0" presId="urn:microsoft.com/office/officeart/2008/layout/VerticalAccentList"/>
    <dgm:cxn modelId="{2965F3F4-6856-40F0-A13B-E9FF246D4094}" type="presParOf" srcId="{B5A216DF-1173-4F76-8B24-88DA2BD99158}" destId="{E313E778-78C1-45E5-BE8A-4DC8560FBCE5}" srcOrd="7" destOrd="0" presId="urn:microsoft.com/office/officeart/2008/layout/VerticalAccentList"/>
    <dgm:cxn modelId="{B8C516E8-771D-4684-B457-E2585EEC759E}" type="presParOf" srcId="{ADCB842E-9855-4DE9-9387-928C0C31C218}" destId="{F8ADBA0F-0886-4249-ACB2-10374A57128A}" srcOrd="2" destOrd="0" presId="urn:microsoft.com/office/officeart/2008/layout/VerticalAccentList"/>
    <dgm:cxn modelId="{CE5E78AB-1B8B-4A86-BF07-94AE1C84D170}" type="presParOf" srcId="{ADCB842E-9855-4DE9-9387-928C0C31C218}" destId="{BEC0AA4D-ABE2-4FEA-9CF9-C3E22B267DBC}" srcOrd="3" destOrd="0" presId="urn:microsoft.com/office/officeart/2008/layout/VerticalAccentList"/>
    <dgm:cxn modelId="{FC753273-27DA-42F7-8934-1060BF47313C}" type="presParOf" srcId="{BEC0AA4D-ABE2-4FEA-9CF9-C3E22B267DBC}" destId="{7AE6F210-F534-4DDF-8D8C-94E77641CCF6}" srcOrd="0" destOrd="0" presId="urn:microsoft.com/office/officeart/2008/layout/VerticalAccentList"/>
    <dgm:cxn modelId="{4293DAF5-C010-497D-84DE-AE51EFBC86AC}" type="presParOf" srcId="{ADCB842E-9855-4DE9-9387-928C0C31C218}" destId="{7432DE05-DE72-480A-A63A-3EF3FB65C30D}" srcOrd="4" destOrd="0" presId="urn:microsoft.com/office/officeart/2008/layout/VerticalAccentList"/>
    <dgm:cxn modelId="{E9AD068F-E93D-4312-B2EA-9B4B4D067FF1}" type="presParOf" srcId="{7432DE05-DE72-480A-A63A-3EF3FB65C30D}" destId="{7F334CF9-D860-46AA-9355-E77F7EBC0D97}" srcOrd="0" destOrd="0" presId="urn:microsoft.com/office/officeart/2008/layout/VerticalAccentList"/>
    <dgm:cxn modelId="{7F4150BD-EE7C-4045-8DE1-BF804874175F}" type="presParOf" srcId="{7432DE05-DE72-480A-A63A-3EF3FB65C30D}" destId="{E0A04B16-6F49-4CD5-9AB4-C111D467476D}" srcOrd="1" destOrd="0" presId="urn:microsoft.com/office/officeart/2008/layout/VerticalAccentList"/>
    <dgm:cxn modelId="{8FB850C3-A879-4A7A-AE51-6497C2B19B07}" type="presParOf" srcId="{7432DE05-DE72-480A-A63A-3EF3FB65C30D}" destId="{9A42B305-EC8A-4CD7-ADB5-66C123CFF59E}" srcOrd="2" destOrd="0" presId="urn:microsoft.com/office/officeart/2008/layout/VerticalAccentList"/>
    <dgm:cxn modelId="{8B83B2CA-C887-4FFC-BBE4-C2A1CE5A7D1C}" type="presParOf" srcId="{7432DE05-DE72-480A-A63A-3EF3FB65C30D}" destId="{522B9BED-F66E-47A8-B974-BC0EACC8F169}" srcOrd="3" destOrd="0" presId="urn:microsoft.com/office/officeart/2008/layout/VerticalAccentList"/>
    <dgm:cxn modelId="{7FA516ED-7433-4B32-A989-96120543A3EF}" type="presParOf" srcId="{7432DE05-DE72-480A-A63A-3EF3FB65C30D}" destId="{8731C554-1F2D-47D8-9D1E-69A6AC7D8D0A}" srcOrd="4" destOrd="0" presId="urn:microsoft.com/office/officeart/2008/layout/VerticalAccentList"/>
    <dgm:cxn modelId="{EA61C11F-60E1-41B8-95B8-DC5AB873FA85}" type="presParOf" srcId="{7432DE05-DE72-480A-A63A-3EF3FB65C30D}" destId="{796F62EB-DE25-4611-83F3-772A557045C7}" srcOrd="5" destOrd="0" presId="urn:microsoft.com/office/officeart/2008/layout/VerticalAccentList"/>
    <dgm:cxn modelId="{C40B6135-EB35-4D7B-A006-33C666AA7811}" type="presParOf" srcId="{7432DE05-DE72-480A-A63A-3EF3FB65C30D}" destId="{41AA2D38-9B90-43BD-B40C-1A97B25F4ED1}" srcOrd="6" destOrd="0" presId="urn:microsoft.com/office/officeart/2008/layout/VerticalAccentList"/>
    <dgm:cxn modelId="{FE59FEFA-D694-41EB-9C0B-4BD0EAA133DE}" type="presParOf" srcId="{7432DE05-DE72-480A-A63A-3EF3FB65C30D}" destId="{28E53377-AA0D-44FD-A81F-46E32A314C1B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4DCA0-6E83-41F7-A006-C18246C6C301}">
      <dsp:nvSpPr>
        <dsp:cNvPr id="0" name=""/>
        <dsp:cNvSpPr/>
      </dsp:nvSpPr>
      <dsp:spPr>
        <a:xfrm>
          <a:off x="0" y="3565196"/>
          <a:ext cx="8712968" cy="1730744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111C91-7A79-4959-AC19-51B63E55A862}">
      <dsp:nvSpPr>
        <dsp:cNvPr id="0" name=""/>
        <dsp:cNvSpPr/>
      </dsp:nvSpPr>
      <dsp:spPr>
        <a:xfrm>
          <a:off x="792087" y="1224133"/>
          <a:ext cx="7690448" cy="366932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      Костюмный ряд со временем потерял свой внешний вид и привлекательность. За этот период менялся состав коллектива, изменилась тенденция в моде, к тому же зрителю необходимы новые впечатления. Приобретение новых костюмов позволит участникам увереннее чувствовать себя на сценических площадках, производить более яркое впечатление о себе, при этом собирая полные концертные аудитории. 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      С приобретением новых сценических костюмов у коллектива появится  больше возможностей для участия в мероприятиях различного масштаба, а также выведет его на новый качественный уровень исполнения.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       Новые разнообразные костюмы придадут эстетическую привлекательность  исполнителям, позволят стимулировать участников коллектива для новых творческих  проектов, которые будут содействовать увеличению количества самих мероприятий и зрителей на мероприятиях.</a:t>
          </a:r>
          <a:endParaRPr lang="ru-RU" sz="1400" b="0" i="1" kern="1200" dirty="0">
            <a:latin typeface="Bahnschrift SemiCondensed" pitchFamily="34" charset="0"/>
          </a:endParaRPr>
        </a:p>
      </dsp:txBody>
      <dsp:txXfrm>
        <a:off x="971208" y="1403254"/>
        <a:ext cx="7332206" cy="33110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B8EBE-208B-4453-8A65-51D5D8278A4E}">
      <dsp:nvSpPr>
        <dsp:cNvPr id="0" name=""/>
        <dsp:cNvSpPr/>
      </dsp:nvSpPr>
      <dsp:spPr>
        <a:xfrm>
          <a:off x="120724" y="998077"/>
          <a:ext cx="6992342" cy="635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120724" y="998077"/>
        <a:ext cx="6992342" cy="635667"/>
      </dsp:txXfrm>
    </dsp:sp>
    <dsp:sp modelId="{229EECDB-3B54-48D7-9832-F34E6DCF7D7C}">
      <dsp:nvSpPr>
        <dsp:cNvPr id="0" name=""/>
        <dsp:cNvSpPr/>
      </dsp:nvSpPr>
      <dsp:spPr>
        <a:xfrm>
          <a:off x="120724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DB84D1-16DC-495E-9EC8-7E92852FF7A7}">
      <dsp:nvSpPr>
        <dsp:cNvPr id="0" name=""/>
        <dsp:cNvSpPr/>
      </dsp:nvSpPr>
      <dsp:spPr>
        <a:xfrm>
          <a:off x="1103537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D3C01-AB36-4519-9637-CB8DB6F212F1}">
      <dsp:nvSpPr>
        <dsp:cNvPr id="0" name=""/>
        <dsp:cNvSpPr/>
      </dsp:nvSpPr>
      <dsp:spPr>
        <a:xfrm>
          <a:off x="2087126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38D66-31F8-44CE-B72C-26FCF4DC9B3C}">
      <dsp:nvSpPr>
        <dsp:cNvPr id="0" name=""/>
        <dsp:cNvSpPr/>
      </dsp:nvSpPr>
      <dsp:spPr>
        <a:xfrm>
          <a:off x="3069939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C10AFF-3132-4AEB-9D46-262975D38ADA}">
      <dsp:nvSpPr>
        <dsp:cNvPr id="0" name=""/>
        <dsp:cNvSpPr/>
      </dsp:nvSpPr>
      <dsp:spPr>
        <a:xfrm>
          <a:off x="4053528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E4AA4-4248-4105-9652-9E8D6E971CB0}">
      <dsp:nvSpPr>
        <dsp:cNvPr id="0" name=""/>
        <dsp:cNvSpPr/>
      </dsp:nvSpPr>
      <dsp:spPr>
        <a:xfrm>
          <a:off x="5036341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68787D-E514-451C-A688-37CE168D17EC}">
      <dsp:nvSpPr>
        <dsp:cNvPr id="0" name=""/>
        <dsp:cNvSpPr/>
      </dsp:nvSpPr>
      <dsp:spPr>
        <a:xfrm>
          <a:off x="6019931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3E778-78C1-45E5-BE8A-4DC8560FBCE5}">
      <dsp:nvSpPr>
        <dsp:cNvPr id="0" name=""/>
        <dsp:cNvSpPr/>
      </dsp:nvSpPr>
      <dsp:spPr>
        <a:xfrm>
          <a:off x="120724" y="1763233"/>
          <a:ext cx="7083242" cy="10359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/>
            <a:t>* улучшение качества услуг культуры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/>
            <a:t>* сохранность народных традиций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i="1" kern="1200" dirty="0"/>
        </a:p>
      </dsp:txBody>
      <dsp:txXfrm>
        <a:off x="120724" y="1763233"/>
        <a:ext cx="7083242" cy="1035902"/>
      </dsp:txXfrm>
    </dsp:sp>
    <dsp:sp modelId="{7AE6F210-F534-4DDF-8D8C-94E77641CCF6}">
      <dsp:nvSpPr>
        <dsp:cNvPr id="0" name=""/>
        <dsp:cNvSpPr/>
      </dsp:nvSpPr>
      <dsp:spPr>
        <a:xfrm>
          <a:off x="120724" y="3048040"/>
          <a:ext cx="6992342" cy="635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120724" y="3048040"/>
        <a:ext cx="6992342" cy="635667"/>
      </dsp:txXfrm>
    </dsp:sp>
    <dsp:sp modelId="{7F334CF9-D860-46AA-9355-E77F7EBC0D97}">
      <dsp:nvSpPr>
        <dsp:cNvPr id="0" name=""/>
        <dsp:cNvSpPr/>
      </dsp:nvSpPr>
      <dsp:spPr>
        <a:xfrm>
          <a:off x="120724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04B16-6F49-4CD5-9AB4-C111D467476D}">
      <dsp:nvSpPr>
        <dsp:cNvPr id="0" name=""/>
        <dsp:cNvSpPr/>
      </dsp:nvSpPr>
      <dsp:spPr>
        <a:xfrm>
          <a:off x="1103537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2B305-EC8A-4CD7-ADB5-66C123CFF59E}">
      <dsp:nvSpPr>
        <dsp:cNvPr id="0" name=""/>
        <dsp:cNvSpPr/>
      </dsp:nvSpPr>
      <dsp:spPr>
        <a:xfrm>
          <a:off x="2087126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2B9BED-F66E-47A8-B974-BC0EACC8F169}">
      <dsp:nvSpPr>
        <dsp:cNvPr id="0" name=""/>
        <dsp:cNvSpPr/>
      </dsp:nvSpPr>
      <dsp:spPr>
        <a:xfrm>
          <a:off x="3069939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1C554-1F2D-47D8-9D1E-69A6AC7D8D0A}">
      <dsp:nvSpPr>
        <dsp:cNvPr id="0" name=""/>
        <dsp:cNvSpPr/>
      </dsp:nvSpPr>
      <dsp:spPr>
        <a:xfrm>
          <a:off x="4053528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F62EB-DE25-4611-83F3-772A557045C7}">
      <dsp:nvSpPr>
        <dsp:cNvPr id="0" name=""/>
        <dsp:cNvSpPr/>
      </dsp:nvSpPr>
      <dsp:spPr>
        <a:xfrm>
          <a:off x="5036341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AA2D38-9B90-43BD-B40C-1A97B25F4ED1}">
      <dsp:nvSpPr>
        <dsp:cNvPr id="0" name=""/>
        <dsp:cNvSpPr/>
      </dsp:nvSpPr>
      <dsp:spPr>
        <a:xfrm>
          <a:off x="6019931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53377-AA0D-44FD-A81F-46E32A314C1B}">
      <dsp:nvSpPr>
        <dsp:cNvPr id="0" name=""/>
        <dsp:cNvSpPr/>
      </dsp:nvSpPr>
      <dsp:spPr>
        <a:xfrm>
          <a:off x="120724" y="3813195"/>
          <a:ext cx="7083242" cy="10359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* </a:t>
          </a:r>
          <a:r>
            <a:rPr lang="ru-RU" sz="1400" b="0" i="1" kern="1200" dirty="0" smtClean="0"/>
            <a:t>привлечение большего количества участников художественной самодеятельности.</a:t>
          </a:r>
        </a:p>
      </dsp:txBody>
      <dsp:txXfrm>
        <a:off x="120724" y="3813195"/>
        <a:ext cx="7083242" cy="1035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789040"/>
            <a:ext cx="8496944" cy="2567136"/>
          </a:xfrm>
        </p:spPr>
        <p:txBody>
          <a:bodyPr>
            <a:noAutofit/>
          </a:bodyPr>
          <a:lstStyle/>
          <a:p>
            <a:pPr algn="ctr"/>
            <a:r>
              <a:rPr lang="ru-RU" sz="3600" b="1" i="1" u="sng" dirty="0"/>
              <a:t>Приобретение сценических костюмов для самодеятельного вокального коллектива Белозерского ДК «Леди-Арт»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192"/>
            <a:ext cx="9144000" cy="3619832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b="1" dirty="0" smtClean="0"/>
              <a:t>Белозерский муниципальный округ</a:t>
            </a:r>
            <a:br>
              <a:rPr lang="ru-RU" sz="4400" b="1" dirty="0" smtClean="0"/>
            </a:br>
            <a:r>
              <a:rPr lang="ru-RU" sz="3600" b="1" dirty="0" smtClean="0"/>
              <a:t>2025 год</a:t>
            </a:r>
            <a:br>
              <a:rPr lang="ru-RU" sz="3600" b="1" dirty="0" smtClean="0"/>
            </a:br>
            <a:endParaRPr lang="ru-RU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75482690"/>
              </p:ext>
            </p:extLst>
          </p:nvPr>
        </p:nvGraphicFramePr>
        <p:xfrm>
          <a:off x="107504" y="620688"/>
          <a:ext cx="8712968" cy="6136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75404" cy="79208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endParaRPr lang="ru-RU" sz="3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00786907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80226570"/>
              </p:ext>
            </p:extLst>
          </p:nvPr>
        </p:nvGraphicFramePr>
        <p:xfrm>
          <a:off x="611560" y="404664"/>
          <a:ext cx="7776864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80727"/>
            <a:ext cx="4281764" cy="5709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4202</TotalTime>
  <Words>166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Белозерский муниципальный округ 2025 год </vt:lpstr>
      <vt:lpstr>Проблемы, на решение которых направлен проект: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253</cp:revision>
  <cp:lastPrinted>2015-10-28T07:53:04Z</cp:lastPrinted>
  <dcterms:created xsi:type="dcterms:W3CDTF">2015-10-21T08:24:23Z</dcterms:created>
  <dcterms:modified xsi:type="dcterms:W3CDTF">2025-12-19T08:23:45Z</dcterms:modified>
</cp:coreProperties>
</file>