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684.7</c:v>
                </c:pt>
                <c:pt idx="1">
                  <c:v>195.7</c:v>
                </c:pt>
                <c:pt idx="3">
                  <c:v>97.8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«ЗАПАДНОЕ» 2025 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u="sng" dirty="0"/>
              <a:t>«Ремонт водопроводной башни в д. </a:t>
            </a:r>
            <a:r>
              <a:rPr lang="ru-RU" sz="4000" b="1" u="sng" dirty="0" err="1"/>
              <a:t>Гаврино</a:t>
            </a:r>
            <a:r>
              <a:rPr lang="ru-RU" sz="4000" b="1" u="sng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124744"/>
            <a:ext cx="8424936" cy="54726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/>
              <a:t>Большинство </a:t>
            </a:r>
            <a:r>
              <a:rPr lang="ru-RU" sz="2000" b="1" dirty="0"/>
              <a:t>населения пользуется </a:t>
            </a:r>
            <a:r>
              <a:rPr lang="ru-RU" sz="2000" b="1" dirty="0" smtClean="0"/>
              <a:t>централизованным водопроводом и колонками, которые запитаны с водопроводной башни д. </a:t>
            </a:r>
            <a:r>
              <a:rPr lang="ru-RU" sz="2000" b="1" dirty="0" err="1" smtClean="0"/>
              <a:t>Гаврино</a:t>
            </a:r>
            <a:r>
              <a:rPr lang="ru-RU" sz="2000" b="1" dirty="0" smtClean="0"/>
              <a:t>. Водопроводная башня требует ремонта</a:t>
            </a:r>
            <a:r>
              <a:rPr lang="ru-RU" sz="2000" b="1" dirty="0"/>
              <a:t>. </a:t>
            </a:r>
            <a:r>
              <a:rPr lang="ru-RU" sz="2000" b="1" dirty="0" smtClean="0"/>
              <a:t>Необходимо провести сварочные работы, так как водонапорная башня местами имеет протечки, провести монтаж инвентарных лесов, сделать врезку переливной трубы, ремонт и усиление конструкции башни.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21638427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Организация бесперебойного водоснабжения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Улучшение качества питьевой воды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несомненна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34" y="1412776"/>
            <a:ext cx="6607687" cy="4971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4222</TotalTime>
  <Words>91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«ЗАПАДНОЕ»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262</cp:revision>
  <cp:lastPrinted>2015-10-28T07:53:04Z</cp:lastPrinted>
  <dcterms:created xsi:type="dcterms:W3CDTF">2015-10-21T08:24:23Z</dcterms:created>
  <dcterms:modified xsi:type="dcterms:W3CDTF">2025-12-22T06:52:42Z</dcterms:modified>
</cp:coreProperties>
</file>